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Inter"/>
      <p:regular r:id="rId36"/>
      <p:bold r:id="rId37"/>
    </p:embeddedFont>
    <p:embeddedFont>
      <p:font typeface="Anaheim"/>
      <p:regular r:id="rId38"/>
    </p:embeddedFont>
    <p:embeddedFont>
      <p:font typeface="PT Sans"/>
      <p:regular r:id="rId39"/>
      <p:bold r:id="rId40"/>
      <p:italic r:id="rId41"/>
      <p:boldItalic r:id="rId42"/>
    </p:embeddedFont>
    <p:embeddedFont>
      <p:font typeface="Inter Medium"/>
      <p:regular r:id="rId43"/>
      <p:bold r:id="rId44"/>
    </p:embeddedFont>
    <p:embeddedFont>
      <p:font typeface="JetBrains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F687AE-B49D-4158-B0C8-7575963A3BCE}">
  <a:tblStyle styleId="{05F687AE-B49D-4158-B0C8-7575963A3B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5.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7.xml"/><Relationship Id="rId44" Type="http://schemas.openxmlformats.org/officeDocument/2006/relationships/font" Target="fonts/InterMedium-bold.fntdata"/><Relationship Id="rId21" Type="http://schemas.openxmlformats.org/officeDocument/2006/relationships/slide" Target="slides/slide16.xml"/><Relationship Id="rId43" Type="http://schemas.openxmlformats.org/officeDocument/2006/relationships/font" Target="fonts/InterMedium-regular.fntdata"/><Relationship Id="rId24" Type="http://schemas.openxmlformats.org/officeDocument/2006/relationships/slide" Target="slides/slide19.xml"/><Relationship Id="rId46" Type="http://schemas.openxmlformats.org/officeDocument/2006/relationships/font" Target="fonts/JetBrainsMono-bold.fntdata"/><Relationship Id="rId23" Type="http://schemas.openxmlformats.org/officeDocument/2006/relationships/slide" Target="slides/slide18.xml"/><Relationship Id="rId45" Type="http://schemas.openxmlformats.org/officeDocument/2006/relationships/font" Target="fonts/JetBrainsMon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JetBrainsMono-boldItalic.fntdata"/><Relationship Id="rId25" Type="http://schemas.openxmlformats.org/officeDocument/2006/relationships/slide" Target="slides/slide20.xml"/><Relationship Id="rId47" Type="http://schemas.openxmlformats.org/officeDocument/2006/relationships/font" Target="fonts/JetBrainsMon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Inter-bold.fntdata"/><Relationship Id="rId14" Type="http://schemas.openxmlformats.org/officeDocument/2006/relationships/slide" Target="slides/slide9.xml"/><Relationship Id="rId36" Type="http://schemas.openxmlformats.org/officeDocument/2006/relationships/font" Target="fonts/Inter-regular.fntdata"/><Relationship Id="rId17" Type="http://schemas.openxmlformats.org/officeDocument/2006/relationships/slide" Target="slides/slide12.xml"/><Relationship Id="rId39" Type="http://schemas.openxmlformats.org/officeDocument/2006/relationships/font" Target="fonts/PTSans-regular.fntdata"/><Relationship Id="rId16" Type="http://schemas.openxmlformats.org/officeDocument/2006/relationships/slide" Target="slides/slide11.xml"/><Relationship Id="rId38" Type="http://schemas.openxmlformats.org/officeDocument/2006/relationships/font" Target="fonts/Anahei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171066b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5171066b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a83f79e52c94649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a83f79e52c94649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a83f79e52c946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a83f79e52c946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a83f79e52c9464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a83f79e52c9464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2b54a3620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2b54a3620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2b54a3620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2b54a3620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2b54a3620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2b54a3620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2b54a3620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2b54a3620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2b54a3620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2b54a3620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2b54a3620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2b54a3620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16241d4a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16241d4a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2b54a3620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2b54a3620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2b54a3620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62b54a3620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2b54a3620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2b54a3620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62b54a3620_6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62b54a3620_6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62b54a3620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62b54a3620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2b54a362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2b54a362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14b395ea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14b395e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14b395ea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14b395ea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392300"/>
            <a:ext cx="5494500" cy="16101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165125"/>
            <a:ext cx="5494500" cy="3513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 name="Google Shape;11;p2"/>
          <p:cNvSpPr/>
          <p:nvPr/>
        </p:nvSpPr>
        <p:spPr>
          <a:xfrm flipH="1">
            <a:off x="-72484" y="-9375"/>
            <a:ext cx="2620800" cy="35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flipH="1">
            <a:off x="1016942" y="92425"/>
            <a:ext cx="1531341" cy="147700"/>
            <a:chOff x="715650" y="4605350"/>
            <a:chExt cx="2809800" cy="147700"/>
          </a:xfrm>
        </p:grpSpPr>
        <p:sp>
          <p:nvSpPr>
            <p:cNvPr id="13" name="Google Shape;13;p2"/>
            <p:cNvSpPr/>
            <p:nvPr/>
          </p:nvSpPr>
          <p:spPr>
            <a:xfrm>
              <a:off x="715650" y="4605350"/>
              <a:ext cx="2809800" cy="4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5650" y="4705350"/>
              <a:ext cx="2809800" cy="4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284000" y="1781575"/>
            <a:ext cx="6576000" cy="1151700"/>
          </a:xfrm>
          <a:prstGeom prst="rect">
            <a:avLst/>
          </a:prstGeom>
          <a:solidFill>
            <a:schemeClr val="accent3"/>
          </a:solidFill>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 name="Google Shape;64;p11"/>
          <p:cNvSpPr txBox="1"/>
          <p:nvPr>
            <p:ph idx="1" type="subTitle"/>
          </p:nvPr>
        </p:nvSpPr>
        <p:spPr>
          <a:xfrm>
            <a:off x="1284000" y="2933275"/>
            <a:ext cx="6576000" cy="4287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6" name="Shape 66"/>
        <p:cNvGrpSpPr/>
        <p:nvPr/>
      </p:nvGrpSpPr>
      <p:grpSpPr>
        <a:xfrm>
          <a:off x="0" y="0"/>
          <a:ext cx="0" cy="0"/>
          <a:chOff x="0" y="0"/>
          <a:chExt cx="0" cy="0"/>
        </a:xfrm>
      </p:grpSpPr>
      <p:sp>
        <p:nvSpPr>
          <p:cNvPr id="67" name="Google Shape;6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3"/>
          <p:cNvSpPr txBox="1"/>
          <p:nvPr>
            <p:ph hasCustomPrompt="1" idx="2" type="title"/>
          </p:nvPr>
        </p:nvSpPr>
        <p:spPr>
          <a:xfrm>
            <a:off x="716613" y="1480883"/>
            <a:ext cx="734700" cy="4476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3000"/>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69" name="Google Shape;69;p13"/>
          <p:cNvSpPr txBox="1"/>
          <p:nvPr>
            <p:ph hasCustomPrompt="1" idx="3" type="title"/>
          </p:nvPr>
        </p:nvSpPr>
        <p:spPr>
          <a:xfrm>
            <a:off x="716613" y="3066691"/>
            <a:ext cx="734700" cy="4476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3000"/>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70" name="Google Shape;70;p13"/>
          <p:cNvSpPr txBox="1"/>
          <p:nvPr>
            <p:ph hasCustomPrompt="1" idx="4" type="title"/>
          </p:nvPr>
        </p:nvSpPr>
        <p:spPr>
          <a:xfrm>
            <a:off x="3294000" y="1480875"/>
            <a:ext cx="734700" cy="4476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3000"/>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71" name="Google Shape;71;p13"/>
          <p:cNvSpPr txBox="1"/>
          <p:nvPr>
            <p:ph hasCustomPrompt="1" idx="5" type="title"/>
          </p:nvPr>
        </p:nvSpPr>
        <p:spPr>
          <a:xfrm>
            <a:off x="3294000" y="3066697"/>
            <a:ext cx="734700" cy="4476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3000"/>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72" name="Google Shape;72;p13"/>
          <p:cNvSpPr txBox="1"/>
          <p:nvPr>
            <p:ph hasCustomPrompt="1" idx="6" type="title"/>
          </p:nvPr>
        </p:nvSpPr>
        <p:spPr>
          <a:xfrm>
            <a:off x="5871388" y="1480883"/>
            <a:ext cx="734700" cy="4476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3000"/>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73" name="Google Shape;73;p13"/>
          <p:cNvSpPr txBox="1"/>
          <p:nvPr>
            <p:ph hasCustomPrompt="1" idx="7" type="title"/>
          </p:nvPr>
        </p:nvSpPr>
        <p:spPr>
          <a:xfrm>
            <a:off x="5871388" y="3066691"/>
            <a:ext cx="734700" cy="4476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Clr>
                <a:schemeClr val="lt2"/>
              </a:buClr>
              <a:buSzPts val="3000"/>
              <a:buNone/>
              <a:defRPr sz="3000"/>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74" name="Google Shape;74;p13"/>
          <p:cNvSpPr txBox="1"/>
          <p:nvPr>
            <p:ph idx="1" type="subTitle"/>
          </p:nvPr>
        </p:nvSpPr>
        <p:spPr>
          <a:xfrm>
            <a:off x="716611" y="2041075"/>
            <a:ext cx="2315400" cy="394200"/>
          </a:xfrm>
          <a:prstGeom prst="rect">
            <a:avLst/>
          </a:prstGeom>
          <a:solidFill>
            <a:schemeClr val="dk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JetBrains Mono"/>
              <a:buNone/>
              <a:defRPr sz="1600">
                <a:solidFill>
                  <a:schemeClr val="dk1"/>
                </a:solidFill>
              </a:defRPr>
            </a:lvl1pPr>
            <a:lvl2pPr lvl="1"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2pPr>
            <a:lvl3pPr lvl="2"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3pPr>
            <a:lvl4pPr lvl="3"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4pPr>
            <a:lvl5pPr lvl="4"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5pPr>
            <a:lvl6pPr lvl="5"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6pPr>
            <a:lvl7pPr lvl="6"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7pPr>
            <a:lvl8pPr lvl="7"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8pPr>
            <a:lvl9pPr lvl="8"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9pPr>
          </a:lstStyle>
          <a:p/>
        </p:txBody>
      </p:sp>
      <p:sp>
        <p:nvSpPr>
          <p:cNvPr id="75" name="Google Shape;75;p13"/>
          <p:cNvSpPr txBox="1"/>
          <p:nvPr>
            <p:ph idx="8" type="subTitle"/>
          </p:nvPr>
        </p:nvSpPr>
        <p:spPr>
          <a:xfrm>
            <a:off x="3293999" y="2041075"/>
            <a:ext cx="2315400" cy="394200"/>
          </a:xfrm>
          <a:prstGeom prst="rect">
            <a:avLst/>
          </a:prstGeom>
          <a:solidFill>
            <a:schemeClr val="dk2"/>
          </a:solidFill>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JetBrains Mono"/>
              <a:buNone/>
              <a:defRPr sz="1600">
                <a:solidFill>
                  <a:schemeClr val="dk1"/>
                </a:solidFill>
              </a:defRPr>
            </a:lvl1pPr>
            <a:lvl2pPr lvl="1"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2pPr>
            <a:lvl3pPr lvl="2"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3pPr>
            <a:lvl4pPr lvl="3"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4pPr>
            <a:lvl5pPr lvl="4"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5pPr>
            <a:lvl6pPr lvl="5"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6pPr>
            <a:lvl7pPr lvl="6"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7pPr>
            <a:lvl8pPr lvl="7"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8pPr>
            <a:lvl9pPr lvl="8"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9pPr>
          </a:lstStyle>
          <a:p/>
        </p:txBody>
      </p:sp>
      <p:sp>
        <p:nvSpPr>
          <p:cNvPr id="76" name="Google Shape;76;p13"/>
          <p:cNvSpPr txBox="1"/>
          <p:nvPr>
            <p:ph idx="9" type="subTitle"/>
          </p:nvPr>
        </p:nvSpPr>
        <p:spPr>
          <a:xfrm>
            <a:off x="5871375" y="2041075"/>
            <a:ext cx="2315400" cy="394200"/>
          </a:xfrm>
          <a:prstGeom prst="rect">
            <a:avLst/>
          </a:prstGeom>
          <a:solidFill>
            <a:schemeClr val="dk2"/>
          </a:solidFill>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JetBrains Mono"/>
              <a:buNone/>
              <a:defRPr sz="1600">
                <a:solidFill>
                  <a:schemeClr val="dk1"/>
                </a:solidFill>
              </a:defRPr>
            </a:lvl1pPr>
            <a:lvl2pPr lvl="1"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2pPr>
            <a:lvl3pPr lvl="2"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3pPr>
            <a:lvl4pPr lvl="3"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4pPr>
            <a:lvl5pPr lvl="4"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5pPr>
            <a:lvl6pPr lvl="5"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6pPr>
            <a:lvl7pPr lvl="6"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7pPr>
            <a:lvl8pPr lvl="7"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8pPr>
            <a:lvl9pPr lvl="8"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9pPr>
          </a:lstStyle>
          <a:p/>
        </p:txBody>
      </p:sp>
      <p:sp>
        <p:nvSpPr>
          <p:cNvPr id="77" name="Google Shape;77;p13"/>
          <p:cNvSpPr txBox="1"/>
          <p:nvPr>
            <p:ph idx="13" type="subTitle"/>
          </p:nvPr>
        </p:nvSpPr>
        <p:spPr>
          <a:xfrm>
            <a:off x="716624" y="3612650"/>
            <a:ext cx="2315400" cy="447600"/>
          </a:xfrm>
          <a:prstGeom prst="rect">
            <a:avLst/>
          </a:prstGeom>
          <a:solidFill>
            <a:schemeClr val="dk2"/>
          </a:solidFill>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JetBrains Mono"/>
              <a:buNone/>
              <a:defRPr sz="1600">
                <a:solidFill>
                  <a:schemeClr val="dk1"/>
                </a:solidFill>
              </a:defRPr>
            </a:lvl1pPr>
            <a:lvl2pPr lvl="1"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2pPr>
            <a:lvl3pPr lvl="2"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3pPr>
            <a:lvl4pPr lvl="3"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4pPr>
            <a:lvl5pPr lvl="4"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5pPr>
            <a:lvl6pPr lvl="5"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6pPr>
            <a:lvl7pPr lvl="6"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7pPr>
            <a:lvl8pPr lvl="7"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8pPr>
            <a:lvl9pPr lvl="8"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9pPr>
          </a:lstStyle>
          <a:p/>
        </p:txBody>
      </p:sp>
      <p:sp>
        <p:nvSpPr>
          <p:cNvPr id="78" name="Google Shape;78;p13"/>
          <p:cNvSpPr txBox="1"/>
          <p:nvPr>
            <p:ph idx="14" type="subTitle"/>
          </p:nvPr>
        </p:nvSpPr>
        <p:spPr>
          <a:xfrm>
            <a:off x="3294010" y="3612650"/>
            <a:ext cx="2315400" cy="447600"/>
          </a:xfrm>
          <a:prstGeom prst="rect">
            <a:avLst/>
          </a:prstGeom>
          <a:solidFill>
            <a:schemeClr val="dk2"/>
          </a:solidFill>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JetBrains Mono"/>
              <a:buNone/>
              <a:defRPr sz="1600">
                <a:solidFill>
                  <a:schemeClr val="dk1"/>
                </a:solidFill>
              </a:defRPr>
            </a:lvl1pPr>
            <a:lvl2pPr lvl="1"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2pPr>
            <a:lvl3pPr lvl="2"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3pPr>
            <a:lvl4pPr lvl="3"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4pPr>
            <a:lvl5pPr lvl="4"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5pPr>
            <a:lvl6pPr lvl="5"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6pPr>
            <a:lvl7pPr lvl="6"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7pPr>
            <a:lvl8pPr lvl="7"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8pPr>
            <a:lvl9pPr lvl="8"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9pPr>
          </a:lstStyle>
          <a:p/>
        </p:txBody>
      </p:sp>
      <p:sp>
        <p:nvSpPr>
          <p:cNvPr id="79" name="Google Shape;79;p13"/>
          <p:cNvSpPr txBox="1"/>
          <p:nvPr>
            <p:ph idx="15" type="subTitle"/>
          </p:nvPr>
        </p:nvSpPr>
        <p:spPr>
          <a:xfrm>
            <a:off x="5871375" y="3612650"/>
            <a:ext cx="2315400" cy="447600"/>
          </a:xfrm>
          <a:prstGeom prst="rect">
            <a:avLst/>
          </a:prstGeom>
          <a:solidFill>
            <a:schemeClr val="dk2"/>
          </a:solidFill>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JetBrains Mono"/>
              <a:buNone/>
              <a:defRPr sz="1600">
                <a:solidFill>
                  <a:schemeClr val="dk1"/>
                </a:solidFill>
              </a:defRPr>
            </a:lvl1pPr>
            <a:lvl2pPr lvl="1"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2pPr>
            <a:lvl3pPr lvl="2"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3pPr>
            <a:lvl4pPr lvl="3"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4pPr>
            <a:lvl5pPr lvl="4"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5pPr>
            <a:lvl6pPr lvl="5"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6pPr>
            <a:lvl7pPr lvl="6"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7pPr>
            <a:lvl8pPr lvl="7"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8pPr>
            <a:lvl9pPr lvl="8" rtl="0">
              <a:lnSpc>
                <a:spcPct val="100000"/>
              </a:lnSpc>
              <a:spcBef>
                <a:spcPts val="0"/>
              </a:spcBef>
              <a:spcAft>
                <a:spcPts val="0"/>
              </a:spcAft>
              <a:buSzPts val="2400"/>
              <a:buFont typeface="JetBrains Mono"/>
              <a:buNone/>
              <a:defRPr b="1" sz="2400">
                <a:latin typeface="JetBrains Mono"/>
                <a:ea typeface="JetBrains Mono"/>
                <a:cs typeface="JetBrains Mono"/>
                <a:sym typeface="JetBrains Mono"/>
              </a:defRPr>
            </a:lvl9pPr>
          </a:lstStyle>
          <a:p/>
        </p:txBody>
      </p:sp>
      <p:sp>
        <p:nvSpPr>
          <p:cNvPr id="80" name="Google Shape;80;p13"/>
          <p:cNvSpPr/>
          <p:nvPr/>
        </p:nvSpPr>
        <p:spPr>
          <a:xfrm flipH="1" rot="-5400000">
            <a:off x="8225925" y="4362447"/>
            <a:ext cx="1210800" cy="35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3"/>
          <p:cNvGrpSpPr/>
          <p:nvPr/>
        </p:nvGrpSpPr>
        <p:grpSpPr>
          <a:xfrm flipH="1" rot="-5400000">
            <a:off x="8478555" y="4213434"/>
            <a:ext cx="705541" cy="147700"/>
            <a:chOff x="715650" y="4605350"/>
            <a:chExt cx="2809800" cy="147700"/>
          </a:xfrm>
        </p:grpSpPr>
        <p:sp>
          <p:nvSpPr>
            <p:cNvPr id="82" name="Google Shape;82;p13"/>
            <p:cNvSpPr/>
            <p:nvPr/>
          </p:nvSpPr>
          <p:spPr>
            <a:xfrm>
              <a:off x="715650" y="4605350"/>
              <a:ext cx="2809800" cy="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715650" y="4705350"/>
              <a:ext cx="2809800" cy="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4" name="Shape 84"/>
        <p:cNvGrpSpPr/>
        <p:nvPr/>
      </p:nvGrpSpPr>
      <p:grpSpPr>
        <a:xfrm>
          <a:off x="0" y="0"/>
          <a:ext cx="0" cy="0"/>
          <a:chOff x="0" y="0"/>
          <a:chExt cx="0" cy="0"/>
        </a:xfrm>
      </p:grpSpPr>
      <p:sp>
        <p:nvSpPr>
          <p:cNvPr id="85" name="Google Shape;8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 name="Google Shape;86;p14"/>
          <p:cNvSpPr txBox="1"/>
          <p:nvPr>
            <p:ph idx="1" type="subTitle"/>
          </p:nvPr>
        </p:nvSpPr>
        <p:spPr>
          <a:xfrm>
            <a:off x="729275" y="2240550"/>
            <a:ext cx="2359200" cy="151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7" name="Google Shape;87;p14"/>
          <p:cNvSpPr txBox="1"/>
          <p:nvPr>
            <p:ph idx="2" type="subTitle"/>
          </p:nvPr>
        </p:nvSpPr>
        <p:spPr>
          <a:xfrm>
            <a:off x="3392400" y="2240550"/>
            <a:ext cx="2359200" cy="151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 name="Google Shape;88;p14"/>
          <p:cNvSpPr txBox="1"/>
          <p:nvPr>
            <p:ph idx="3" type="subTitle"/>
          </p:nvPr>
        </p:nvSpPr>
        <p:spPr>
          <a:xfrm>
            <a:off x="6055525" y="2240550"/>
            <a:ext cx="2359200" cy="151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9" name="Google Shape;89;p14"/>
          <p:cNvSpPr txBox="1"/>
          <p:nvPr>
            <p:ph idx="4" type="subTitle"/>
          </p:nvPr>
        </p:nvSpPr>
        <p:spPr>
          <a:xfrm>
            <a:off x="729275" y="1728725"/>
            <a:ext cx="2359200" cy="456900"/>
          </a:xfrm>
          <a:prstGeom prst="rect">
            <a:avLst/>
          </a:prstGeom>
          <a:solidFill>
            <a:schemeClr val="dk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90" name="Google Shape;90;p14"/>
          <p:cNvSpPr txBox="1"/>
          <p:nvPr>
            <p:ph idx="5" type="subTitle"/>
          </p:nvPr>
        </p:nvSpPr>
        <p:spPr>
          <a:xfrm>
            <a:off x="3392400" y="1728725"/>
            <a:ext cx="2359200" cy="456900"/>
          </a:xfrm>
          <a:prstGeom prst="rect">
            <a:avLst/>
          </a:prstGeom>
          <a:solidFill>
            <a:schemeClr val="dk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91" name="Google Shape;91;p14"/>
          <p:cNvSpPr txBox="1"/>
          <p:nvPr>
            <p:ph idx="6" type="subTitle"/>
          </p:nvPr>
        </p:nvSpPr>
        <p:spPr>
          <a:xfrm>
            <a:off x="6055525" y="1728725"/>
            <a:ext cx="2359200" cy="456900"/>
          </a:xfrm>
          <a:prstGeom prst="rect">
            <a:avLst/>
          </a:prstGeom>
          <a:solidFill>
            <a:schemeClr val="dk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2" name="Shape 92"/>
        <p:cNvGrpSpPr/>
        <p:nvPr/>
      </p:nvGrpSpPr>
      <p:grpSpPr>
        <a:xfrm>
          <a:off x="0" y="0"/>
          <a:ext cx="0" cy="0"/>
          <a:chOff x="0" y="0"/>
          <a:chExt cx="0" cy="0"/>
        </a:xfrm>
      </p:grpSpPr>
      <p:sp>
        <p:nvSpPr>
          <p:cNvPr id="93" name="Google Shape;9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4" name="Google Shape;94;p15"/>
          <p:cNvSpPr txBox="1"/>
          <p:nvPr>
            <p:ph idx="1" type="subTitle"/>
          </p:nvPr>
        </p:nvSpPr>
        <p:spPr>
          <a:xfrm>
            <a:off x="1047751" y="1889477"/>
            <a:ext cx="3313500" cy="9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5" name="Google Shape;95;p15"/>
          <p:cNvSpPr txBox="1"/>
          <p:nvPr>
            <p:ph idx="2" type="subTitle"/>
          </p:nvPr>
        </p:nvSpPr>
        <p:spPr>
          <a:xfrm>
            <a:off x="4864575" y="1879550"/>
            <a:ext cx="3284700" cy="9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5"/>
          <p:cNvSpPr txBox="1"/>
          <p:nvPr>
            <p:ph idx="3" type="subTitle"/>
          </p:nvPr>
        </p:nvSpPr>
        <p:spPr>
          <a:xfrm>
            <a:off x="1047750" y="3565300"/>
            <a:ext cx="3313500" cy="9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7" name="Google Shape;97;p15"/>
          <p:cNvSpPr txBox="1"/>
          <p:nvPr>
            <p:ph idx="4" type="subTitle"/>
          </p:nvPr>
        </p:nvSpPr>
        <p:spPr>
          <a:xfrm>
            <a:off x="4864577" y="3565300"/>
            <a:ext cx="3284700" cy="9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5"/>
          <p:cNvSpPr txBox="1"/>
          <p:nvPr>
            <p:ph idx="5" type="subTitle"/>
          </p:nvPr>
        </p:nvSpPr>
        <p:spPr>
          <a:xfrm>
            <a:off x="1047751" y="1375800"/>
            <a:ext cx="3313500" cy="456900"/>
          </a:xfrm>
          <a:prstGeom prst="rect">
            <a:avLst/>
          </a:prstGeom>
          <a:solidFill>
            <a:schemeClr val="dk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99" name="Google Shape;99;p15"/>
          <p:cNvSpPr txBox="1"/>
          <p:nvPr>
            <p:ph idx="6" type="subTitle"/>
          </p:nvPr>
        </p:nvSpPr>
        <p:spPr>
          <a:xfrm>
            <a:off x="1047751" y="3037775"/>
            <a:ext cx="3313500" cy="456900"/>
          </a:xfrm>
          <a:prstGeom prst="rect">
            <a:avLst/>
          </a:prstGeom>
          <a:solidFill>
            <a:schemeClr val="dk2"/>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00" name="Google Shape;100;p15"/>
          <p:cNvSpPr txBox="1"/>
          <p:nvPr>
            <p:ph idx="7" type="subTitle"/>
          </p:nvPr>
        </p:nvSpPr>
        <p:spPr>
          <a:xfrm>
            <a:off x="4864550" y="1375800"/>
            <a:ext cx="3284700" cy="456900"/>
          </a:xfrm>
          <a:prstGeom prst="rect">
            <a:avLst/>
          </a:prstGeom>
          <a:solidFill>
            <a:schemeClr val="dk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01" name="Google Shape;101;p15"/>
          <p:cNvSpPr txBox="1"/>
          <p:nvPr>
            <p:ph idx="8" type="subTitle"/>
          </p:nvPr>
        </p:nvSpPr>
        <p:spPr>
          <a:xfrm>
            <a:off x="4864550" y="3037775"/>
            <a:ext cx="3284700" cy="456900"/>
          </a:xfrm>
          <a:prstGeom prst="rect">
            <a:avLst/>
          </a:prstGeom>
          <a:solidFill>
            <a:schemeClr val="dk2"/>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02" name="Google Shape;102;p15"/>
          <p:cNvSpPr/>
          <p:nvPr/>
        </p:nvSpPr>
        <p:spPr>
          <a:xfrm flipH="1" rot="10800000">
            <a:off x="4208400" y="4893895"/>
            <a:ext cx="4935600" cy="24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3" name="Shape 103"/>
        <p:cNvGrpSpPr/>
        <p:nvPr/>
      </p:nvGrpSpPr>
      <p:grpSpPr>
        <a:xfrm>
          <a:off x="0" y="0"/>
          <a:ext cx="0" cy="0"/>
          <a:chOff x="0" y="0"/>
          <a:chExt cx="0" cy="0"/>
        </a:xfrm>
      </p:grpSpPr>
      <p:sp>
        <p:nvSpPr>
          <p:cNvPr id="104" name="Google Shape;10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 name="Google Shape;105;p16"/>
          <p:cNvSpPr txBox="1"/>
          <p:nvPr>
            <p:ph idx="1" type="subTitle"/>
          </p:nvPr>
        </p:nvSpPr>
        <p:spPr>
          <a:xfrm>
            <a:off x="723900" y="1775354"/>
            <a:ext cx="2282700" cy="9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 name="Google Shape;106;p16"/>
          <p:cNvSpPr txBox="1"/>
          <p:nvPr>
            <p:ph idx="2" type="subTitle"/>
          </p:nvPr>
        </p:nvSpPr>
        <p:spPr>
          <a:xfrm>
            <a:off x="3430650" y="1775354"/>
            <a:ext cx="2282700" cy="9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16"/>
          <p:cNvSpPr txBox="1"/>
          <p:nvPr>
            <p:ph idx="3" type="subTitle"/>
          </p:nvPr>
        </p:nvSpPr>
        <p:spPr>
          <a:xfrm>
            <a:off x="723900" y="3498800"/>
            <a:ext cx="2282700" cy="9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 name="Google Shape;108;p16"/>
          <p:cNvSpPr txBox="1"/>
          <p:nvPr>
            <p:ph idx="4" type="subTitle"/>
          </p:nvPr>
        </p:nvSpPr>
        <p:spPr>
          <a:xfrm>
            <a:off x="3428800" y="3498800"/>
            <a:ext cx="2282700" cy="9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16"/>
          <p:cNvSpPr txBox="1"/>
          <p:nvPr>
            <p:ph idx="5" type="subTitle"/>
          </p:nvPr>
        </p:nvSpPr>
        <p:spPr>
          <a:xfrm>
            <a:off x="6133700" y="1775354"/>
            <a:ext cx="2282700" cy="9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16"/>
          <p:cNvSpPr txBox="1"/>
          <p:nvPr>
            <p:ph idx="6" type="subTitle"/>
          </p:nvPr>
        </p:nvSpPr>
        <p:spPr>
          <a:xfrm>
            <a:off x="6133700" y="3498800"/>
            <a:ext cx="2282700" cy="9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6"/>
          <p:cNvSpPr txBox="1"/>
          <p:nvPr>
            <p:ph idx="7" type="subTitle"/>
          </p:nvPr>
        </p:nvSpPr>
        <p:spPr>
          <a:xfrm>
            <a:off x="723900" y="1271825"/>
            <a:ext cx="2282700" cy="441600"/>
          </a:xfrm>
          <a:prstGeom prst="rect">
            <a:avLst/>
          </a:prstGeom>
          <a:solidFill>
            <a:schemeClr val="dk2"/>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2" name="Google Shape;112;p16"/>
          <p:cNvSpPr txBox="1"/>
          <p:nvPr>
            <p:ph idx="8" type="subTitle"/>
          </p:nvPr>
        </p:nvSpPr>
        <p:spPr>
          <a:xfrm>
            <a:off x="3437372" y="1256475"/>
            <a:ext cx="2273700" cy="456900"/>
          </a:xfrm>
          <a:prstGeom prst="rect">
            <a:avLst/>
          </a:prstGeom>
          <a:solidFill>
            <a:schemeClr val="dk2"/>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3" name="Google Shape;113;p16"/>
          <p:cNvSpPr txBox="1"/>
          <p:nvPr>
            <p:ph idx="9" type="subTitle"/>
          </p:nvPr>
        </p:nvSpPr>
        <p:spPr>
          <a:xfrm>
            <a:off x="6129200" y="1256475"/>
            <a:ext cx="2282700" cy="456900"/>
          </a:xfrm>
          <a:prstGeom prst="rect">
            <a:avLst/>
          </a:prstGeom>
          <a:solidFill>
            <a:schemeClr val="dk2"/>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4" name="Google Shape;114;p16"/>
          <p:cNvSpPr txBox="1"/>
          <p:nvPr>
            <p:ph idx="13" type="subTitle"/>
          </p:nvPr>
        </p:nvSpPr>
        <p:spPr>
          <a:xfrm>
            <a:off x="723900" y="2984150"/>
            <a:ext cx="2282700" cy="456900"/>
          </a:xfrm>
          <a:prstGeom prst="rect">
            <a:avLst/>
          </a:prstGeom>
          <a:solidFill>
            <a:schemeClr val="dk2"/>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5" name="Google Shape;115;p16"/>
          <p:cNvSpPr txBox="1"/>
          <p:nvPr>
            <p:ph idx="14" type="subTitle"/>
          </p:nvPr>
        </p:nvSpPr>
        <p:spPr>
          <a:xfrm>
            <a:off x="3437408" y="2984150"/>
            <a:ext cx="2273700" cy="456900"/>
          </a:xfrm>
          <a:prstGeom prst="rect">
            <a:avLst/>
          </a:prstGeom>
          <a:solidFill>
            <a:schemeClr val="dk2"/>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16" name="Google Shape;116;p16"/>
          <p:cNvSpPr txBox="1"/>
          <p:nvPr>
            <p:ph idx="15" type="subTitle"/>
          </p:nvPr>
        </p:nvSpPr>
        <p:spPr>
          <a:xfrm>
            <a:off x="6129175" y="2984150"/>
            <a:ext cx="2282700" cy="456900"/>
          </a:xfrm>
          <a:prstGeom prst="rect">
            <a:avLst/>
          </a:prstGeom>
          <a:solidFill>
            <a:schemeClr val="dk2"/>
          </a:solidFill>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grpSp>
        <p:nvGrpSpPr>
          <p:cNvPr id="117" name="Google Shape;117;p16"/>
          <p:cNvGrpSpPr/>
          <p:nvPr/>
        </p:nvGrpSpPr>
        <p:grpSpPr>
          <a:xfrm>
            <a:off x="212876" y="4827445"/>
            <a:ext cx="867371" cy="83100"/>
            <a:chOff x="81151" y="4950070"/>
            <a:chExt cx="867371" cy="83100"/>
          </a:xfrm>
        </p:grpSpPr>
        <p:sp>
          <p:nvSpPr>
            <p:cNvPr id="118" name="Google Shape;118;p16"/>
            <p:cNvSpPr/>
            <p:nvPr/>
          </p:nvSpPr>
          <p:spPr>
            <a:xfrm>
              <a:off x="81151"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340476"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606098"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865422"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16"/>
          <p:cNvGrpSpPr/>
          <p:nvPr/>
        </p:nvGrpSpPr>
        <p:grpSpPr>
          <a:xfrm rot="5400000">
            <a:off x="8408153" y="813843"/>
            <a:ext cx="970041" cy="126300"/>
            <a:chOff x="6435928" y="2154143"/>
            <a:chExt cx="970041" cy="126300"/>
          </a:xfrm>
        </p:grpSpPr>
        <p:sp>
          <p:nvSpPr>
            <p:cNvPr id="123" name="Google Shape;123;p16"/>
            <p:cNvSpPr/>
            <p:nvPr/>
          </p:nvSpPr>
          <p:spPr>
            <a:xfrm>
              <a:off x="6435928" y="2154143"/>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6713987" y="2154143"/>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7001609" y="2154143"/>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7279668" y="2154143"/>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7" name="Shape 127"/>
        <p:cNvGrpSpPr/>
        <p:nvPr/>
      </p:nvGrpSpPr>
      <p:grpSpPr>
        <a:xfrm>
          <a:off x="0" y="0"/>
          <a:ext cx="0" cy="0"/>
          <a:chOff x="0" y="0"/>
          <a:chExt cx="0" cy="0"/>
        </a:xfrm>
      </p:grpSpPr>
      <p:sp>
        <p:nvSpPr>
          <p:cNvPr id="128" name="Google Shape;128;p17"/>
          <p:cNvSpPr txBox="1"/>
          <p:nvPr>
            <p:ph hasCustomPrompt="1" type="title"/>
          </p:nvPr>
        </p:nvSpPr>
        <p:spPr>
          <a:xfrm>
            <a:off x="4577101" y="1980687"/>
            <a:ext cx="3858900" cy="768900"/>
          </a:xfrm>
          <a:prstGeom prst="rect">
            <a:avLst/>
          </a:prstGeom>
          <a:solidFill>
            <a:schemeClr val="accent3"/>
          </a:solidFill>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29" name="Google Shape;129;p17"/>
          <p:cNvSpPr txBox="1"/>
          <p:nvPr>
            <p:ph idx="1" type="subTitle"/>
          </p:nvPr>
        </p:nvSpPr>
        <p:spPr>
          <a:xfrm>
            <a:off x="4577100" y="2743625"/>
            <a:ext cx="38589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30" name="Google Shape;130;p17"/>
          <p:cNvSpPr txBox="1"/>
          <p:nvPr>
            <p:ph hasCustomPrompt="1" idx="2" type="title"/>
          </p:nvPr>
        </p:nvSpPr>
        <p:spPr>
          <a:xfrm>
            <a:off x="4577101" y="534800"/>
            <a:ext cx="3858900" cy="768900"/>
          </a:xfrm>
          <a:prstGeom prst="rect">
            <a:avLst/>
          </a:prstGeom>
          <a:solidFill>
            <a:schemeClr val="accent3"/>
          </a:solidFill>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31" name="Google Shape;131;p17"/>
          <p:cNvSpPr txBox="1"/>
          <p:nvPr>
            <p:ph idx="3" type="subTitle"/>
          </p:nvPr>
        </p:nvSpPr>
        <p:spPr>
          <a:xfrm>
            <a:off x="4577101" y="1297048"/>
            <a:ext cx="38589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32" name="Google Shape;132;p17"/>
          <p:cNvSpPr txBox="1"/>
          <p:nvPr>
            <p:ph hasCustomPrompt="1" idx="4" type="title"/>
          </p:nvPr>
        </p:nvSpPr>
        <p:spPr>
          <a:xfrm>
            <a:off x="4577101" y="3426575"/>
            <a:ext cx="3858900" cy="768900"/>
          </a:xfrm>
          <a:prstGeom prst="rect">
            <a:avLst/>
          </a:prstGeom>
          <a:solidFill>
            <a:schemeClr val="accent3"/>
          </a:solidFill>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33" name="Google Shape;133;p17"/>
          <p:cNvSpPr txBox="1"/>
          <p:nvPr>
            <p:ph idx="5" type="subTitle"/>
          </p:nvPr>
        </p:nvSpPr>
        <p:spPr>
          <a:xfrm>
            <a:off x="4577101" y="4190200"/>
            <a:ext cx="38589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34" name="Google Shape;134;p17"/>
          <p:cNvSpPr/>
          <p:nvPr/>
        </p:nvSpPr>
        <p:spPr>
          <a:xfrm>
            <a:off x="25" y="0"/>
            <a:ext cx="3408000" cy="35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7"/>
          <p:cNvGrpSpPr/>
          <p:nvPr/>
        </p:nvGrpSpPr>
        <p:grpSpPr>
          <a:xfrm>
            <a:off x="23" y="101800"/>
            <a:ext cx="1531341" cy="147700"/>
            <a:chOff x="715650" y="4605350"/>
            <a:chExt cx="2809800" cy="147700"/>
          </a:xfrm>
        </p:grpSpPr>
        <p:sp>
          <p:nvSpPr>
            <p:cNvPr id="136" name="Google Shape;136;p17"/>
            <p:cNvSpPr/>
            <p:nvPr/>
          </p:nvSpPr>
          <p:spPr>
            <a:xfrm>
              <a:off x="715650" y="4605350"/>
              <a:ext cx="2809800" cy="4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715650" y="4705350"/>
              <a:ext cx="2809800" cy="4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7"/>
          <p:cNvSpPr/>
          <p:nvPr/>
        </p:nvSpPr>
        <p:spPr>
          <a:xfrm>
            <a:off x="8478350" y="4604000"/>
            <a:ext cx="970200" cy="97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39" name="Shape 139"/>
        <p:cNvGrpSpPr/>
        <p:nvPr/>
      </p:nvGrpSpPr>
      <p:grpSpPr>
        <a:xfrm>
          <a:off x="0" y="0"/>
          <a:ext cx="0" cy="0"/>
          <a:chOff x="0" y="0"/>
          <a:chExt cx="0" cy="0"/>
        </a:xfrm>
      </p:grpSpPr>
      <p:sp>
        <p:nvSpPr>
          <p:cNvPr id="140" name="Google Shape;14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1" name="Google Shape;141;p18"/>
          <p:cNvGrpSpPr/>
          <p:nvPr/>
        </p:nvGrpSpPr>
        <p:grpSpPr>
          <a:xfrm>
            <a:off x="8529855" y="84450"/>
            <a:ext cx="516900" cy="516900"/>
            <a:chOff x="8172330" y="2673275"/>
            <a:chExt cx="516900" cy="516900"/>
          </a:xfrm>
        </p:grpSpPr>
        <p:sp>
          <p:nvSpPr>
            <p:cNvPr id="142" name="Google Shape;142;p18"/>
            <p:cNvSpPr/>
            <p:nvPr/>
          </p:nvSpPr>
          <p:spPr>
            <a:xfrm>
              <a:off x="8255115" y="2756075"/>
              <a:ext cx="351300" cy="35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8172330" y="2673275"/>
              <a:ext cx="516900" cy="5169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2">
    <p:spTree>
      <p:nvGrpSpPr>
        <p:cNvPr id="144" name="Shape 144"/>
        <p:cNvGrpSpPr/>
        <p:nvPr/>
      </p:nvGrpSpPr>
      <p:grpSpPr>
        <a:xfrm>
          <a:off x="0" y="0"/>
          <a:ext cx="0" cy="0"/>
          <a:chOff x="0" y="0"/>
          <a:chExt cx="0" cy="0"/>
        </a:xfrm>
      </p:grpSpPr>
      <p:sp>
        <p:nvSpPr>
          <p:cNvPr id="145" name="Google Shape;14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6" name="Google Shape;146;p19"/>
          <p:cNvGrpSpPr/>
          <p:nvPr/>
        </p:nvGrpSpPr>
        <p:grpSpPr>
          <a:xfrm>
            <a:off x="116105" y="4523100"/>
            <a:ext cx="516900" cy="516900"/>
            <a:chOff x="8172330" y="2673275"/>
            <a:chExt cx="516900" cy="516900"/>
          </a:xfrm>
        </p:grpSpPr>
        <p:sp>
          <p:nvSpPr>
            <p:cNvPr id="147" name="Google Shape;147;p19"/>
            <p:cNvSpPr/>
            <p:nvPr/>
          </p:nvSpPr>
          <p:spPr>
            <a:xfrm>
              <a:off x="8255115" y="2756075"/>
              <a:ext cx="351300" cy="35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8172330" y="2673275"/>
              <a:ext cx="516900" cy="5169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9"/>
          <p:cNvGrpSpPr/>
          <p:nvPr/>
        </p:nvGrpSpPr>
        <p:grpSpPr>
          <a:xfrm rot="10800000">
            <a:off x="8063753" y="232950"/>
            <a:ext cx="867371" cy="83100"/>
            <a:chOff x="81151" y="4950070"/>
            <a:chExt cx="867371" cy="83100"/>
          </a:xfrm>
        </p:grpSpPr>
        <p:sp>
          <p:nvSpPr>
            <p:cNvPr id="150" name="Google Shape;150;p19"/>
            <p:cNvSpPr/>
            <p:nvPr/>
          </p:nvSpPr>
          <p:spPr>
            <a:xfrm>
              <a:off x="81151"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340476"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606098"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865422"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54" name="Shape 154"/>
        <p:cNvGrpSpPr/>
        <p:nvPr/>
      </p:nvGrpSpPr>
      <p:grpSpPr>
        <a:xfrm>
          <a:off x="0" y="0"/>
          <a:ext cx="0" cy="0"/>
          <a:chOff x="0" y="0"/>
          <a:chExt cx="0" cy="0"/>
        </a:xfrm>
      </p:grpSpPr>
      <p:sp>
        <p:nvSpPr>
          <p:cNvPr id="155" name="Google Shape;15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6" name="Google Shape;156;p20"/>
          <p:cNvSpPr/>
          <p:nvPr/>
        </p:nvSpPr>
        <p:spPr>
          <a:xfrm>
            <a:off x="0" y="0"/>
            <a:ext cx="1985700" cy="16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0"/>
          <p:cNvPicPr preferRelativeResize="0"/>
          <p:nvPr/>
        </p:nvPicPr>
        <p:blipFill rotWithShape="1">
          <a:blip r:embed="rId2">
            <a:alphaModFix/>
          </a:blip>
          <a:srcRect b="0" l="0" r="0" t="55820"/>
          <a:stretch/>
        </p:blipFill>
        <p:spPr>
          <a:xfrm>
            <a:off x="7409600" y="4680659"/>
            <a:ext cx="1947677" cy="3361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047175" y="2578950"/>
            <a:ext cx="43836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4047175" y="1798950"/>
            <a:ext cx="1235700" cy="8418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5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p:nvPr>
            <p:ph idx="3" type="pic"/>
          </p:nvPr>
        </p:nvSpPr>
        <p:spPr>
          <a:xfrm>
            <a:off x="920200" y="769850"/>
            <a:ext cx="2604300" cy="3834300"/>
          </a:xfrm>
          <a:prstGeom prst="rect">
            <a:avLst/>
          </a:prstGeom>
          <a:noFill/>
          <a:ln>
            <a:noFill/>
          </a:ln>
        </p:spPr>
      </p:sp>
      <p:sp>
        <p:nvSpPr>
          <p:cNvPr id="19" name="Google Shape;19;p3"/>
          <p:cNvSpPr/>
          <p:nvPr/>
        </p:nvSpPr>
        <p:spPr>
          <a:xfrm>
            <a:off x="5435600" y="4726200"/>
            <a:ext cx="3708300" cy="28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0" y="0"/>
            <a:ext cx="1985700" cy="16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3524350" y="4859550"/>
            <a:ext cx="5619600" cy="28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58" name="Shape 158"/>
        <p:cNvGrpSpPr/>
        <p:nvPr/>
      </p:nvGrpSpPr>
      <p:grpSpPr>
        <a:xfrm>
          <a:off x="0" y="0"/>
          <a:ext cx="0" cy="0"/>
          <a:chOff x="0" y="0"/>
          <a:chExt cx="0" cy="0"/>
        </a:xfrm>
      </p:grpSpPr>
      <p:sp>
        <p:nvSpPr>
          <p:cNvPr id="159" name="Google Shape;159;p21"/>
          <p:cNvSpPr txBox="1"/>
          <p:nvPr>
            <p:ph type="title"/>
          </p:nvPr>
        </p:nvSpPr>
        <p:spPr>
          <a:xfrm>
            <a:off x="2347950" y="749000"/>
            <a:ext cx="4448100" cy="1089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21"/>
          <p:cNvSpPr txBox="1"/>
          <p:nvPr>
            <p:ph idx="1" type="subTitle"/>
          </p:nvPr>
        </p:nvSpPr>
        <p:spPr>
          <a:xfrm>
            <a:off x="2347950" y="1810400"/>
            <a:ext cx="4448100" cy="93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61" name="Google Shape;161;p21"/>
          <p:cNvPicPr preferRelativeResize="0"/>
          <p:nvPr/>
        </p:nvPicPr>
        <p:blipFill>
          <a:blip r:embed="rId2">
            <a:alphaModFix/>
          </a:blip>
          <a:stretch>
            <a:fillRect/>
          </a:stretch>
        </p:blipFill>
        <p:spPr>
          <a:xfrm>
            <a:off x="-685900" y="-432774"/>
            <a:ext cx="1978730" cy="1944543"/>
          </a:xfrm>
          <a:prstGeom prst="rect">
            <a:avLst/>
          </a:prstGeom>
          <a:noFill/>
          <a:ln>
            <a:noFill/>
          </a:ln>
        </p:spPr>
      </p:pic>
      <p:sp>
        <p:nvSpPr>
          <p:cNvPr id="162" name="Google Shape;162;p21"/>
          <p:cNvSpPr/>
          <p:nvPr/>
        </p:nvSpPr>
        <p:spPr>
          <a:xfrm>
            <a:off x="962675" y="840102"/>
            <a:ext cx="373500" cy="373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5435600" y="4726200"/>
            <a:ext cx="3708300" cy="28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3524350" y="4859550"/>
            <a:ext cx="5619600" cy="28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txBox="1"/>
          <p:nvPr/>
        </p:nvSpPr>
        <p:spPr>
          <a:xfrm>
            <a:off x="2347950" y="3929300"/>
            <a:ext cx="4448100" cy="4461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Inter Medium"/>
                <a:ea typeface="Inter Medium"/>
                <a:cs typeface="Inter Medium"/>
                <a:sym typeface="Inter Medium"/>
              </a:rPr>
              <a:t>CREDITS: This presentation template was created by </a:t>
            </a:r>
            <a:r>
              <a:rPr lang="en" sz="1000" u="sng">
                <a:solidFill>
                  <a:schemeClr val="dk1"/>
                </a:solidFill>
                <a:latin typeface="Inter Medium"/>
                <a:ea typeface="Inter Medium"/>
                <a:cs typeface="Inter Medium"/>
                <a:sym typeface="Inter Medium"/>
                <a:hlinkClick r:id="rId3">
                  <a:extLst>
                    <a:ext uri="{A12FA001-AC4F-418D-AE19-62706E023703}">
                      <ahyp:hlinkClr val="tx"/>
                    </a:ext>
                  </a:extLst>
                </a:hlinkClick>
              </a:rPr>
              <a:t>Slidesgo</a:t>
            </a:r>
            <a:r>
              <a:rPr lang="en" sz="1000">
                <a:solidFill>
                  <a:schemeClr val="dk1"/>
                </a:solidFill>
                <a:latin typeface="Inter Medium"/>
                <a:ea typeface="Inter Medium"/>
                <a:cs typeface="Inter Medium"/>
                <a:sym typeface="Inter Medium"/>
              </a:rPr>
              <a:t>, and includes icons by </a:t>
            </a:r>
            <a:r>
              <a:rPr lang="en" sz="1000" u="sng">
                <a:solidFill>
                  <a:schemeClr val="dk1"/>
                </a:solidFill>
                <a:latin typeface="Inter Medium"/>
                <a:ea typeface="Inter Medium"/>
                <a:cs typeface="Inter Medium"/>
                <a:sym typeface="Inter Medium"/>
                <a:hlinkClick r:id="rId4">
                  <a:extLst>
                    <a:ext uri="{A12FA001-AC4F-418D-AE19-62706E023703}">
                      <ahyp:hlinkClr val="tx"/>
                    </a:ext>
                  </a:extLst>
                </a:hlinkClick>
              </a:rPr>
              <a:t>Flaticon</a:t>
            </a:r>
            <a:r>
              <a:rPr lang="en" sz="1000">
                <a:solidFill>
                  <a:schemeClr val="dk1"/>
                </a:solidFill>
                <a:latin typeface="Inter Medium"/>
                <a:ea typeface="Inter Medium"/>
                <a:cs typeface="Inter Medium"/>
                <a:sym typeface="Inter Medium"/>
              </a:rPr>
              <a:t>, and infographics &amp; images by </a:t>
            </a:r>
            <a:r>
              <a:rPr lang="en" sz="1000" u="sng">
                <a:solidFill>
                  <a:schemeClr val="dk1"/>
                </a:solidFill>
                <a:latin typeface="Inter Medium"/>
                <a:ea typeface="Inter Medium"/>
                <a:cs typeface="Inter Medium"/>
                <a:sym typeface="Inter Medium"/>
                <a:hlinkClick r:id="rId5">
                  <a:extLst>
                    <a:ext uri="{A12FA001-AC4F-418D-AE19-62706E023703}">
                      <ahyp:hlinkClr val="tx"/>
                    </a:ext>
                  </a:extLst>
                </a:hlinkClick>
              </a:rPr>
              <a:t>Freepik</a:t>
            </a:r>
            <a:r>
              <a:rPr lang="en" sz="1000" u="sng">
                <a:solidFill>
                  <a:schemeClr val="dk1"/>
                </a:solidFill>
                <a:latin typeface="Inter Medium"/>
                <a:ea typeface="Inter Medium"/>
                <a:cs typeface="Inter Medium"/>
                <a:sym typeface="Inter Medium"/>
              </a:rPr>
              <a:t> </a:t>
            </a:r>
            <a:endParaRPr sz="1000" u="sng">
              <a:solidFill>
                <a:schemeClr val="dk1"/>
              </a:solidFill>
              <a:latin typeface="Inter Medium"/>
              <a:ea typeface="Inter Medium"/>
              <a:cs typeface="Inter Medium"/>
              <a:sym typeface="Inter Mediu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6" name="Shape 166"/>
        <p:cNvGrpSpPr/>
        <p:nvPr/>
      </p:nvGrpSpPr>
      <p:grpSpPr>
        <a:xfrm>
          <a:off x="0" y="0"/>
          <a:ext cx="0" cy="0"/>
          <a:chOff x="0" y="0"/>
          <a:chExt cx="0" cy="0"/>
        </a:xfrm>
      </p:grpSpPr>
      <p:grpSp>
        <p:nvGrpSpPr>
          <p:cNvPr id="167" name="Google Shape;167;p22"/>
          <p:cNvGrpSpPr/>
          <p:nvPr/>
        </p:nvGrpSpPr>
        <p:grpSpPr>
          <a:xfrm rot="5400000">
            <a:off x="-224747" y="4494568"/>
            <a:ext cx="970041" cy="126300"/>
            <a:chOff x="6435928" y="2154143"/>
            <a:chExt cx="970041" cy="126300"/>
          </a:xfrm>
        </p:grpSpPr>
        <p:sp>
          <p:nvSpPr>
            <p:cNvPr id="168" name="Google Shape;168;p22"/>
            <p:cNvSpPr/>
            <p:nvPr/>
          </p:nvSpPr>
          <p:spPr>
            <a:xfrm>
              <a:off x="6435928" y="2154143"/>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6713987" y="2154143"/>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7001609" y="2154143"/>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7279668" y="2154143"/>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22"/>
          <p:cNvSpPr/>
          <p:nvPr/>
        </p:nvSpPr>
        <p:spPr>
          <a:xfrm flipH="1" rot="10800000">
            <a:off x="4208400" y="4893895"/>
            <a:ext cx="4935600" cy="24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22"/>
          <p:cNvGrpSpPr/>
          <p:nvPr/>
        </p:nvGrpSpPr>
        <p:grpSpPr>
          <a:xfrm>
            <a:off x="8529855" y="84450"/>
            <a:ext cx="516900" cy="516900"/>
            <a:chOff x="8172330" y="2673275"/>
            <a:chExt cx="516900" cy="516900"/>
          </a:xfrm>
        </p:grpSpPr>
        <p:sp>
          <p:nvSpPr>
            <p:cNvPr id="174" name="Google Shape;174;p22"/>
            <p:cNvSpPr/>
            <p:nvPr/>
          </p:nvSpPr>
          <p:spPr>
            <a:xfrm>
              <a:off x="8255115" y="2756075"/>
              <a:ext cx="351300" cy="35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8172330" y="2673275"/>
              <a:ext cx="516900" cy="5169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76" name="Shape 176"/>
        <p:cNvGrpSpPr/>
        <p:nvPr/>
      </p:nvGrpSpPr>
      <p:grpSpPr>
        <a:xfrm>
          <a:off x="0" y="0"/>
          <a:ext cx="0" cy="0"/>
          <a:chOff x="0" y="0"/>
          <a:chExt cx="0" cy="0"/>
        </a:xfrm>
      </p:grpSpPr>
      <p:sp>
        <p:nvSpPr>
          <p:cNvPr id="177" name="Google Shape;177;p23"/>
          <p:cNvSpPr/>
          <p:nvPr/>
        </p:nvSpPr>
        <p:spPr>
          <a:xfrm flipH="1" rot="-5400000">
            <a:off x="8225925" y="4362447"/>
            <a:ext cx="1210800" cy="35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23"/>
          <p:cNvGrpSpPr/>
          <p:nvPr/>
        </p:nvGrpSpPr>
        <p:grpSpPr>
          <a:xfrm flipH="1" rot="-5400000">
            <a:off x="8478555" y="4213434"/>
            <a:ext cx="705541" cy="147700"/>
            <a:chOff x="715650" y="4605350"/>
            <a:chExt cx="2809800" cy="147700"/>
          </a:xfrm>
        </p:grpSpPr>
        <p:sp>
          <p:nvSpPr>
            <p:cNvPr id="179" name="Google Shape;179;p23"/>
            <p:cNvSpPr/>
            <p:nvPr/>
          </p:nvSpPr>
          <p:spPr>
            <a:xfrm>
              <a:off x="715650" y="4605350"/>
              <a:ext cx="2809800" cy="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715650" y="4705350"/>
              <a:ext cx="2809800" cy="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23"/>
          <p:cNvSpPr/>
          <p:nvPr/>
        </p:nvSpPr>
        <p:spPr>
          <a:xfrm flipH="1">
            <a:off x="0" y="0"/>
            <a:ext cx="4935600" cy="24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256975" y="4540500"/>
            <a:ext cx="970200" cy="97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8631465" y="363850"/>
            <a:ext cx="351300" cy="351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4"/>
          <p:cNvSpPr txBox="1"/>
          <p:nvPr>
            <p:ph idx="1" type="body"/>
          </p:nvPr>
        </p:nvSpPr>
        <p:spPr>
          <a:xfrm>
            <a:off x="720000" y="1144114"/>
            <a:ext cx="7704000" cy="400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25" name="Google Shape;25;p4"/>
          <p:cNvPicPr preferRelativeResize="0"/>
          <p:nvPr/>
        </p:nvPicPr>
        <p:blipFill rotWithShape="1">
          <a:blip r:embed="rId2">
            <a:alphaModFix/>
          </a:blip>
          <a:srcRect b="0" l="0" r="0" t="55820"/>
          <a:stretch/>
        </p:blipFill>
        <p:spPr>
          <a:xfrm>
            <a:off x="-232075" y="108902"/>
            <a:ext cx="1394674" cy="240699"/>
          </a:xfrm>
          <a:prstGeom prst="rect">
            <a:avLst/>
          </a:prstGeom>
          <a:noFill/>
          <a:ln>
            <a:noFill/>
          </a:ln>
        </p:spPr>
      </p:pic>
      <p:pic>
        <p:nvPicPr>
          <p:cNvPr id="26" name="Google Shape;26;p4"/>
          <p:cNvPicPr preferRelativeResize="0"/>
          <p:nvPr/>
        </p:nvPicPr>
        <p:blipFill rotWithShape="1">
          <a:blip r:embed="rId2">
            <a:alphaModFix/>
          </a:blip>
          <a:srcRect b="0" l="0" r="0" t="55820"/>
          <a:stretch/>
        </p:blipFill>
        <p:spPr>
          <a:xfrm>
            <a:off x="8024500" y="4777552"/>
            <a:ext cx="1394674" cy="2406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5"/>
          <p:cNvSpPr txBox="1"/>
          <p:nvPr>
            <p:ph idx="1" type="subTitle"/>
          </p:nvPr>
        </p:nvSpPr>
        <p:spPr>
          <a:xfrm>
            <a:off x="5010738" y="2248075"/>
            <a:ext cx="2992500" cy="177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 name="Google Shape;30;p5"/>
          <p:cNvSpPr txBox="1"/>
          <p:nvPr>
            <p:ph idx="2" type="subTitle"/>
          </p:nvPr>
        </p:nvSpPr>
        <p:spPr>
          <a:xfrm>
            <a:off x="1140763" y="2248075"/>
            <a:ext cx="2992500" cy="177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 name="Google Shape;31;p5"/>
          <p:cNvSpPr txBox="1"/>
          <p:nvPr>
            <p:ph idx="3" type="subTitle"/>
          </p:nvPr>
        </p:nvSpPr>
        <p:spPr>
          <a:xfrm>
            <a:off x="1140762" y="1728725"/>
            <a:ext cx="2992500" cy="456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highlight>
                  <a:schemeClr val="dk2"/>
                </a:highlight>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32" name="Google Shape;32;p5"/>
          <p:cNvSpPr txBox="1"/>
          <p:nvPr>
            <p:ph idx="4" type="subTitle"/>
          </p:nvPr>
        </p:nvSpPr>
        <p:spPr>
          <a:xfrm>
            <a:off x="5010737" y="1728725"/>
            <a:ext cx="2992500" cy="456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600">
                <a:solidFill>
                  <a:schemeClr val="dk1"/>
                </a:solidFill>
                <a:highlight>
                  <a:schemeClr val="dk2"/>
                </a:highlight>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pic>
        <p:nvPicPr>
          <p:cNvPr id="33" name="Google Shape;33;p5"/>
          <p:cNvPicPr preferRelativeResize="0"/>
          <p:nvPr/>
        </p:nvPicPr>
        <p:blipFill rotWithShape="1">
          <a:blip r:embed="rId2">
            <a:alphaModFix/>
          </a:blip>
          <a:srcRect b="0" l="0" r="0" t="55820"/>
          <a:stretch/>
        </p:blipFill>
        <p:spPr>
          <a:xfrm>
            <a:off x="-224475" y="138625"/>
            <a:ext cx="1113350" cy="192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6" name="Google Shape;36;p6"/>
          <p:cNvPicPr preferRelativeResize="0"/>
          <p:nvPr/>
        </p:nvPicPr>
        <p:blipFill rotWithShape="1">
          <a:blip r:embed="rId2">
            <a:alphaModFix/>
          </a:blip>
          <a:srcRect b="0" l="0" r="0" t="55820"/>
          <a:stretch/>
        </p:blipFill>
        <p:spPr>
          <a:xfrm>
            <a:off x="-224475" y="4792850"/>
            <a:ext cx="1113350" cy="192150"/>
          </a:xfrm>
          <a:prstGeom prst="rect">
            <a:avLst/>
          </a:prstGeom>
          <a:noFill/>
          <a:ln>
            <a:noFill/>
          </a:ln>
        </p:spPr>
      </p:pic>
      <p:sp>
        <p:nvSpPr>
          <p:cNvPr id="37" name="Google Shape;37;p6"/>
          <p:cNvSpPr/>
          <p:nvPr/>
        </p:nvSpPr>
        <p:spPr>
          <a:xfrm>
            <a:off x="5435600" y="4726200"/>
            <a:ext cx="3708300" cy="28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a:off x="3524350" y="4859550"/>
            <a:ext cx="5619600" cy="28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4164550" y="693175"/>
            <a:ext cx="4266300" cy="1004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 name="Google Shape;41;p7"/>
          <p:cNvSpPr txBox="1"/>
          <p:nvPr>
            <p:ph idx="1" type="subTitle"/>
          </p:nvPr>
        </p:nvSpPr>
        <p:spPr>
          <a:xfrm>
            <a:off x="4164550" y="1728425"/>
            <a:ext cx="4266300" cy="27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42" name="Google Shape;42;p7"/>
          <p:cNvSpPr/>
          <p:nvPr>
            <p:ph idx="2" type="pic"/>
          </p:nvPr>
        </p:nvSpPr>
        <p:spPr>
          <a:xfrm>
            <a:off x="595475" y="956750"/>
            <a:ext cx="3178500" cy="3230100"/>
          </a:xfrm>
          <a:prstGeom prst="rect">
            <a:avLst/>
          </a:prstGeom>
          <a:noFill/>
          <a:ln>
            <a:noFill/>
          </a:ln>
        </p:spPr>
      </p:sp>
      <p:grpSp>
        <p:nvGrpSpPr>
          <p:cNvPr id="43" name="Google Shape;43;p7"/>
          <p:cNvGrpSpPr/>
          <p:nvPr/>
        </p:nvGrpSpPr>
        <p:grpSpPr>
          <a:xfrm>
            <a:off x="8472630" y="105400"/>
            <a:ext cx="516900" cy="516900"/>
            <a:chOff x="8472630" y="105400"/>
            <a:chExt cx="516900" cy="516900"/>
          </a:xfrm>
        </p:grpSpPr>
        <p:sp>
          <p:nvSpPr>
            <p:cNvPr id="44" name="Google Shape;44;p7"/>
            <p:cNvSpPr/>
            <p:nvPr/>
          </p:nvSpPr>
          <p:spPr>
            <a:xfrm>
              <a:off x="8555415" y="188200"/>
              <a:ext cx="351300" cy="35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8472630" y="105400"/>
              <a:ext cx="516900" cy="5169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80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8" name="Google Shape;48;p8"/>
          <p:cNvPicPr preferRelativeResize="0"/>
          <p:nvPr/>
        </p:nvPicPr>
        <p:blipFill>
          <a:blip r:embed="rId2">
            <a:alphaModFix/>
          </a:blip>
          <a:stretch>
            <a:fillRect/>
          </a:stretch>
        </p:blipFill>
        <p:spPr>
          <a:xfrm>
            <a:off x="-685900" y="-432774"/>
            <a:ext cx="1978730" cy="1944543"/>
          </a:xfrm>
          <a:prstGeom prst="rect">
            <a:avLst/>
          </a:prstGeom>
          <a:noFill/>
          <a:ln>
            <a:noFill/>
          </a:ln>
        </p:spPr>
      </p:pic>
      <p:sp>
        <p:nvSpPr>
          <p:cNvPr id="49" name="Google Shape;49;p8"/>
          <p:cNvSpPr/>
          <p:nvPr/>
        </p:nvSpPr>
        <p:spPr>
          <a:xfrm>
            <a:off x="962675" y="840102"/>
            <a:ext cx="373500" cy="373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flipH="1" rot="10800000">
            <a:off x="4208400" y="4893895"/>
            <a:ext cx="4935600" cy="24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title"/>
          </p:nvPr>
        </p:nvSpPr>
        <p:spPr>
          <a:xfrm>
            <a:off x="2135550" y="1189100"/>
            <a:ext cx="4872900" cy="17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500"/>
              <a:buNone/>
              <a:defRPr sz="6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3" name="Google Shape;53;p9"/>
          <p:cNvSpPr txBox="1"/>
          <p:nvPr>
            <p:ph idx="1" type="subTitle"/>
          </p:nvPr>
        </p:nvSpPr>
        <p:spPr>
          <a:xfrm>
            <a:off x="2135550" y="3153500"/>
            <a:ext cx="4872900" cy="4449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 name="Google Shape;54;p9"/>
          <p:cNvSpPr/>
          <p:nvPr/>
        </p:nvSpPr>
        <p:spPr>
          <a:xfrm rot="-5400000">
            <a:off x="8265000" y="594900"/>
            <a:ext cx="1473900" cy="28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9"/>
          <p:cNvGrpSpPr/>
          <p:nvPr/>
        </p:nvGrpSpPr>
        <p:grpSpPr>
          <a:xfrm>
            <a:off x="212876" y="4827445"/>
            <a:ext cx="867371" cy="83100"/>
            <a:chOff x="81151" y="4950070"/>
            <a:chExt cx="867371" cy="83100"/>
          </a:xfrm>
        </p:grpSpPr>
        <p:sp>
          <p:nvSpPr>
            <p:cNvPr id="56" name="Google Shape;56;p9"/>
            <p:cNvSpPr/>
            <p:nvPr/>
          </p:nvSpPr>
          <p:spPr>
            <a:xfrm>
              <a:off x="81151"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a:off x="340476"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606098"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865422" y="4950070"/>
              <a:ext cx="83100" cy="8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type="title"/>
          </p:nvPr>
        </p:nvSpPr>
        <p:spPr>
          <a:xfrm>
            <a:off x="720000" y="4014450"/>
            <a:ext cx="77040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JetBrains Mono"/>
              <a:buNone/>
              <a:defRPr b="1" sz="3000">
                <a:solidFill>
                  <a:schemeClr val="dk1"/>
                </a:solidFill>
                <a:latin typeface="JetBrains Mono"/>
                <a:ea typeface="JetBrains Mono"/>
                <a:cs typeface="JetBrains Mono"/>
                <a:sym typeface="JetBrains Mono"/>
              </a:defRPr>
            </a:lvl1pPr>
            <a:lvl2pPr lvl="1" rtl="0">
              <a:spcBef>
                <a:spcPts val="0"/>
              </a:spcBef>
              <a:spcAft>
                <a:spcPts val="0"/>
              </a:spcAft>
              <a:buClr>
                <a:schemeClr val="dk1"/>
              </a:buClr>
              <a:buSzPts val="3000"/>
              <a:buFont typeface="JetBrains Mono"/>
              <a:buNone/>
              <a:defRPr b="1" sz="3000">
                <a:solidFill>
                  <a:schemeClr val="dk1"/>
                </a:solidFill>
                <a:latin typeface="JetBrains Mono"/>
                <a:ea typeface="JetBrains Mono"/>
                <a:cs typeface="JetBrains Mono"/>
                <a:sym typeface="JetBrains Mono"/>
              </a:defRPr>
            </a:lvl2pPr>
            <a:lvl3pPr lvl="2" rtl="0">
              <a:spcBef>
                <a:spcPts val="0"/>
              </a:spcBef>
              <a:spcAft>
                <a:spcPts val="0"/>
              </a:spcAft>
              <a:buClr>
                <a:schemeClr val="dk1"/>
              </a:buClr>
              <a:buSzPts val="3000"/>
              <a:buFont typeface="JetBrains Mono"/>
              <a:buNone/>
              <a:defRPr b="1" sz="3000">
                <a:solidFill>
                  <a:schemeClr val="dk1"/>
                </a:solidFill>
                <a:latin typeface="JetBrains Mono"/>
                <a:ea typeface="JetBrains Mono"/>
                <a:cs typeface="JetBrains Mono"/>
                <a:sym typeface="JetBrains Mono"/>
              </a:defRPr>
            </a:lvl3pPr>
            <a:lvl4pPr lvl="3" rtl="0">
              <a:spcBef>
                <a:spcPts val="0"/>
              </a:spcBef>
              <a:spcAft>
                <a:spcPts val="0"/>
              </a:spcAft>
              <a:buClr>
                <a:schemeClr val="dk1"/>
              </a:buClr>
              <a:buSzPts val="3000"/>
              <a:buFont typeface="JetBrains Mono"/>
              <a:buNone/>
              <a:defRPr b="1" sz="3000">
                <a:solidFill>
                  <a:schemeClr val="dk1"/>
                </a:solidFill>
                <a:latin typeface="JetBrains Mono"/>
                <a:ea typeface="JetBrains Mono"/>
                <a:cs typeface="JetBrains Mono"/>
                <a:sym typeface="JetBrains Mono"/>
              </a:defRPr>
            </a:lvl4pPr>
            <a:lvl5pPr lvl="4" rtl="0">
              <a:spcBef>
                <a:spcPts val="0"/>
              </a:spcBef>
              <a:spcAft>
                <a:spcPts val="0"/>
              </a:spcAft>
              <a:buClr>
                <a:schemeClr val="dk1"/>
              </a:buClr>
              <a:buSzPts val="3000"/>
              <a:buFont typeface="JetBrains Mono"/>
              <a:buNone/>
              <a:defRPr b="1" sz="3000">
                <a:solidFill>
                  <a:schemeClr val="dk1"/>
                </a:solidFill>
                <a:latin typeface="JetBrains Mono"/>
                <a:ea typeface="JetBrains Mono"/>
                <a:cs typeface="JetBrains Mono"/>
                <a:sym typeface="JetBrains Mono"/>
              </a:defRPr>
            </a:lvl5pPr>
            <a:lvl6pPr lvl="5" rtl="0">
              <a:spcBef>
                <a:spcPts val="0"/>
              </a:spcBef>
              <a:spcAft>
                <a:spcPts val="0"/>
              </a:spcAft>
              <a:buClr>
                <a:schemeClr val="dk1"/>
              </a:buClr>
              <a:buSzPts val="3000"/>
              <a:buFont typeface="JetBrains Mono"/>
              <a:buNone/>
              <a:defRPr b="1" sz="3000">
                <a:solidFill>
                  <a:schemeClr val="dk1"/>
                </a:solidFill>
                <a:latin typeface="JetBrains Mono"/>
                <a:ea typeface="JetBrains Mono"/>
                <a:cs typeface="JetBrains Mono"/>
                <a:sym typeface="JetBrains Mono"/>
              </a:defRPr>
            </a:lvl6pPr>
            <a:lvl7pPr lvl="6" rtl="0">
              <a:spcBef>
                <a:spcPts val="0"/>
              </a:spcBef>
              <a:spcAft>
                <a:spcPts val="0"/>
              </a:spcAft>
              <a:buClr>
                <a:schemeClr val="dk1"/>
              </a:buClr>
              <a:buSzPts val="3000"/>
              <a:buFont typeface="JetBrains Mono"/>
              <a:buNone/>
              <a:defRPr b="1" sz="3000">
                <a:solidFill>
                  <a:schemeClr val="dk1"/>
                </a:solidFill>
                <a:latin typeface="JetBrains Mono"/>
                <a:ea typeface="JetBrains Mono"/>
                <a:cs typeface="JetBrains Mono"/>
                <a:sym typeface="JetBrains Mono"/>
              </a:defRPr>
            </a:lvl7pPr>
            <a:lvl8pPr lvl="7" rtl="0">
              <a:spcBef>
                <a:spcPts val="0"/>
              </a:spcBef>
              <a:spcAft>
                <a:spcPts val="0"/>
              </a:spcAft>
              <a:buClr>
                <a:schemeClr val="dk1"/>
              </a:buClr>
              <a:buSzPts val="3000"/>
              <a:buFont typeface="JetBrains Mono"/>
              <a:buNone/>
              <a:defRPr b="1" sz="3000">
                <a:solidFill>
                  <a:schemeClr val="dk1"/>
                </a:solidFill>
                <a:latin typeface="JetBrains Mono"/>
                <a:ea typeface="JetBrains Mono"/>
                <a:cs typeface="JetBrains Mono"/>
                <a:sym typeface="JetBrains Mono"/>
              </a:defRPr>
            </a:lvl8pPr>
            <a:lvl9pPr lvl="8" rtl="0">
              <a:spcBef>
                <a:spcPts val="0"/>
              </a:spcBef>
              <a:spcAft>
                <a:spcPts val="0"/>
              </a:spcAft>
              <a:buClr>
                <a:schemeClr val="dk1"/>
              </a:buClr>
              <a:buSzPts val="3000"/>
              <a:buFont typeface="JetBrains Mono"/>
              <a:buNone/>
              <a:defRPr b="1" sz="3000">
                <a:solidFill>
                  <a:schemeClr val="dk1"/>
                </a:solidFill>
                <a:latin typeface="JetBrains Mono"/>
                <a:ea typeface="JetBrains Mono"/>
                <a:cs typeface="JetBrains Mono"/>
                <a:sym typeface="JetBrains Mon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1pPr>
            <a:lvl2pPr indent="-304800" lvl="1" marL="9144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2pPr>
            <a:lvl3pPr indent="-304800" lvl="2" marL="13716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3pPr>
            <a:lvl4pPr indent="-304800" lvl="3" marL="18288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4pPr>
            <a:lvl5pPr indent="-304800" lvl="4" marL="22860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5pPr>
            <a:lvl6pPr indent="-304800" lvl="5" marL="27432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6pPr>
            <a:lvl7pPr indent="-304800" lvl="6" marL="32004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7pPr>
            <a:lvl8pPr indent="-304800" lvl="7" marL="36576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8pPr>
            <a:lvl9pPr indent="-304800" lvl="8" marL="4114800">
              <a:lnSpc>
                <a:spcPct val="100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hyperlink" Target="https://paperswithcode.com/methods/category/convolutional-neural-networks"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s://www.researchgate.net/publication/357102154/figure/fig1/AS:1101806226681856@1639702483586/DenseNet121-architecture-with-three-dense-blocks-Layers-between-two-adjacent-blocks-are.png"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hyperlink" Target="https://www.researchgate.net/profile/Abid_Mehmood3/publication/355098045/figure/fig2/AS:1076622409109511@1633698193851/Proposed-structure-of-Xception-network-used-within-each-stream-of-CNN.ppm"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hyperlink" Target="https://miro.medium.com/v2/resize:fit:601/1*Y_AGVp0EEGEpB1Q25G6edQ.jpe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technologyreview.com/2019/12/20/131462/this-startup-claims-its-deepfakes-will-protect-your-privacy/" TargetMode="External"/><Relationship Id="rId4" Type="http://schemas.openxmlformats.org/officeDocument/2006/relationships/hyperlink" Target="https://www.trymaverick.com/blog-posts/are-deep-fakes-all-evil-when-can-they-be-used-for-good" TargetMode="External"/><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ctrTitle"/>
          </p:nvPr>
        </p:nvSpPr>
        <p:spPr>
          <a:xfrm>
            <a:off x="171800" y="333000"/>
            <a:ext cx="6453900" cy="266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Deep Fake</a:t>
            </a:r>
            <a:r>
              <a:rPr lang="en" sz="3300"/>
              <a:t> </a:t>
            </a:r>
            <a:r>
              <a:rPr lang="en" sz="3300"/>
              <a:t>Detection </a:t>
            </a:r>
            <a:r>
              <a:rPr lang="en" sz="3300"/>
              <a:t> </a:t>
            </a:r>
            <a:endParaRPr sz="3300"/>
          </a:p>
        </p:txBody>
      </p:sp>
      <p:sp>
        <p:nvSpPr>
          <p:cNvPr id="189" name="Google Shape;189;p24"/>
          <p:cNvSpPr txBox="1"/>
          <p:nvPr>
            <p:ph idx="1" type="subTitle"/>
          </p:nvPr>
        </p:nvSpPr>
        <p:spPr>
          <a:xfrm>
            <a:off x="287425" y="2952225"/>
            <a:ext cx="5494500" cy="35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Detection of “Deep Fake” Images using Deep Learning Techniques </a:t>
            </a:r>
            <a:endParaRPr sz="1200"/>
          </a:p>
        </p:txBody>
      </p:sp>
      <p:pic>
        <p:nvPicPr>
          <p:cNvPr id="190" name="Google Shape;190;p24"/>
          <p:cNvPicPr preferRelativeResize="0"/>
          <p:nvPr/>
        </p:nvPicPr>
        <p:blipFill rotWithShape="1">
          <a:blip r:embed="rId3">
            <a:alphaModFix/>
          </a:blip>
          <a:srcRect b="15633" l="13201" r="0" t="0"/>
          <a:stretch/>
        </p:blipFill>
        <p:spPr>
          <a:xfrm rot="10800000">
            <a:off x="6625562" y="0"/>
            <a:ext cx="2518449" cy="2405751"/>
          </a:xfrm>
          <a:prstGeom prst="rect">
            <a:avLst/>
          </a:prstGeom>
          <a:noFill/>
          <a:ln>
            <a:noFill/>
          </a:ln>
        </p:spPr>
      </p:pic>
      <p:sp>
        <p:nvSpPr>
          <p:cNvPr id="191" name="Google Shape;191;p24"/>
          <p:cNvSpPr/>
          <p:nvPr/>
        </p:nvSpPr>
        <p:spPr>
          <a:xfrm>
            <a:off x="-295325" y="4113700"/>
            <a:ext cx="1783800" cy="17838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4"/>
          <p:cNvPicPr preferRelativeResize="0"/>
          <p:nvPr/>
        </p:nvPicPr>
        <p:blipFill>
          <a:blip r:embed="rId4">
            <a:alphaModFix/>
          </a:blip>
          <a:stretch>
            <a:fillRect/>
          </a:stretch>
        </p:blipFill>
        <p:spPr>
          <a:xfrm>
            <a:off x="7424913" y="4275931"/>
            <a:ext cx="1947677" cy="760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sz="1800"/>
              <a:t>Amidst the rise of 'Deep Fake' images and their potential for widespread deception, this project focuses on the fundamental task of detecting such manipulated visuals through the application of multiple deep learning techniques. The objective is to explore and evaluate various deep learning methods, gauging their efficacy in identifying 'Deep Fake' images across diverse datasets. By employing a range of DL approaches, this research seeks to advance our understanding of the capabilities and limitations of these techniques in the vital pursuit of countering deceptive visual content."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294" name="Google Shape;294;p33"/>
          <p:cNvPicPr preferRelativeResize="0"/>
          <p:nvPr/>
        </p:nvPicPr>
        <p:blipFill>
          <a:blip r:embed="rId3">
            <a:alphaModFix/>
          </a:blip>
          <a:stretch>
            <a:fillRect/>
          </a:stretch>
        </p:blipFill>
        <p:spPr>
          <a:xfrm>
            <a:off x="7608150" y="4509799"/>
            <a:ext cx="1622275" cy="633699"/>
          </a:xfrm>
          <a:prstGeom prst="rect">
            <a:avLst/>
          </a:prstGeom>
          <a:noFill/>
          <a:ln>
            <a:noFill/>
          </a:ln>
        </p:spPr>
      </p:pic>
      <p:sp>
        <p:nvSpPr>
          <p:cNvPr id="295" name="Google Shape;295;p33"/>
          <p:cNvSpPr/>
          <p:nvPr/>
        </p:nvSpPr>
        <p:spPr>
          <a:xfrm>
            <a:off x="-14200" y="-19875"/>
            <a:ext cx="2052300" cy="374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296" name="Google Shape;296;p33"/>
          <p:cNvSpPr/>
          <p:nvPr/>
        </p:nvSpPr>
        <p:spPr>
          <a:xfrm>
            <a:off x="-22700" y="-53925"/>
            <a:ext cx="2341800" cy="204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801775" y="2540850"/>
            <a:ext cx="772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Literature Review</a:t>
            </a:r>
            <a:endParaRPr/>
          </a:p>
          <a:p>
            <a:pPr indent="0" lvl="0" marL="0" rtl="0" algn="ctr">
              <a:spcBef>
                <a:spcPts val="0"/>
              </a:spcBef>
              <a:spcAft>
                <a:spcPts val="0"/>
              </a:spcAft>
              <a:buNone/>
            </a:pPr>
            <a:r>
              <a:rPr lang="en"/>
              <a:t>(Base Papers)</a:t>
            </a:r>
            <a:endParaRPr/>
          </a:p>
        </p:txBody>
      </p:sp>
      <p:sp>
        <p:nvSpPr>
          <p:cNvPr id="302" name="Google Shape;302;p34"/>
          <p:cNvSpPr txBox="1"/>
          <p:nvPr>
            <p:ph idx="2" type="title"/>
          </p:nvPr>
        </p:nvSpPr>
        <p:spPr>
          <a:xfrm>
            <a:off x="3954150" y="1699050"/>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5"/>
          <p:cNvPicPr preferRelativeResize="0"/>
          <p:nvPr/>
        </p:nvPicPr>
        <p:blipFill>
          <a:blip r:embed="rId3">
            <a:alphaModFix/>
          </a:blip>
          <a:stretch>
            <a:fillRect/>
          </a:stretch>
        </p:blipFill>
        <p:spPr>
          <a:xfrm>
            <a:off x="229175" y="710087"/>
            <a:ext cx="8685626" cy="3723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6"/>
          <p:cNvPicPr preferRelativeResize="0"/>
          <p:nvPr/>
        </p:nvPicPr>
        <p:blipFill rotWithShape="1">
          <a:blip r:embed="rId3">
            <a:alphaModFix/>
          </a:blip>
          <a:srcRect b="0" l="0" r="0" t="0"/>
          <a:stretch/>
        </p:blipFill>
        <p:spPr>
          <a:xfrm>
            <a:off x="214000" y="1157450"/>
            <a:ext cx="8715999" cy="282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1228450" y="1173850"/>
            <a:ext cx="4383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Techniques</a:t>
            </a:r>
            <a:endParaRPr/>
          </a:p>
        </p:txBody>
      </p:sp>
      <p:sp>
        <p:nvSpPr>
          <p:cNvPr id="318" name="Google Shape;318;p37"/>
          <p:cNvSpPr txBox="1"/>
          <p:nvPr>
            <p:ph idx="2" type="title"/>
          </p:nvPr>
        </p:nvSpPr>
        <p:spPr>
          <a:xfrm>
            <a:off x="1228450" y="393850"/>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319" name="Google Shape;319;p37"/>
          <p:cNvGrpSpPr/>
          <p:nvPr/>
        </p:nvGrpSpPr>
        <p:grpSpPr>
          <a:xfrm>
            <a:off x="-398420" y="3701355"/>
            <a:ext cx="1775683" cy="1775683"/>
            <a:chOff x="-714775" y="-690550"/>
            <a:chExt cx="2141700" cy="2141700"/>
          </a:xfrm>
        </p:grpSpPr>
        <p:sp>
          <p:nvSpPr>
            <p:cNvPr id="320" name="Google Shape;320;p37"/>
            <p:cNvSpPr/>
            <p:nvPr/>
          </p:nvSpPr>
          <p:spPr>
            <a:xfrm>
              <a:off x="-714775" y="-690550"/>
              <a:ext cx="2141700" cy="21417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484075" y="-459850"/>
              <a:ext cx="1680300" cy="1680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2" name="Google Shape;322;p37"/>
          <p:cNvPicPr preferRelativeResize="0"/>
          <p:nvPr/>
        </p:nvPicPr>
        <p:blipFill>
          <a:blip r:embed="rId3">
            <a:alphaModFix/>
          </a:blip>
          <a:stretch>
            <a:fillRect/>
          </a:stretch>
        </p:blipFill>
        <p:spPr>
          <a:xfrm>
            <a:off x="673925" y="4360501"/>
            <a:ext cx="1732752" cy="676875"/>
          </a:xfrm>
          <a:prstGeom prst="rect">
            <a:avLst/>
          </a:prstGeom>
          <a:noFill/>
          <a:ln>
            <a:noFill/>
          </a:ln>
        </p:spPr>
      </p:pic>
      <p:pic>
        <p:nvPicPr>
          <p:cNvPr id="323" name="Google Shape;323;p37"/>
          <p:cNvPicPr preferRelativeResize="0"/>
          <p:nvPr/>
        </p:nvPicPr>
        <p:blipFill>
          <a:blip r:embed="rId4">
            <a:alphaModFix/>
          </a:blip>
          <a:stretch>
            <a:fillRect/>
          </a:stretch>
        </p:blipFill>
        <p:spPr>
          <a:xfrm>
            <a:off x="5336525" y="333000"/>
            <a:ext cx="3520901" cy="3949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9" name="Google Shape;329;p38"/>
          <p:cNvSpPr txBox="1"/>
          <p:nvPr/>
        </p:nvSpPr>
        <p:spPr>
          <a:xfrm>
            <a:off x="3820050" y="4765950"/>
            <a:ext cx="15039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latin typeface="Roboto"/>
                <a:ea typeface="Roboto"/>
                <a:cs typeface="Roboto"/>
                <a:sym typeface="Roboto"/>
              </a:rPr>
              <a:t>Ref:</a:t>
            </a:r>
            <a:r>
              <a:rPr i="1" lang="en" sz="1600" u="sng">
                <a:solidFill>
                  <a:srgbClr val="4A86E8"/>
                </a:solidFill>
                <a:latin typeface="Roboto"/>
                <a:ea typeface="Roboto"/>
                <a:cs typeface="Roboto"/>
                <a:sym typeface="Roboto"/>
                <a:hlinkClick r:id="rId3">
                  <a:extLst>
                    <a:ext uri="{A12FA001-AC4F-418D-AE19-62706E023703}">
                      <ahyp:hlinkClr val="tx"/>
                    </a:ext>
                  </a:extLst>
                </a:hlinkClick>
              </a:rPr>
              <a:t>Cnn model</a:t>
            </a:r>
            <a:endParaRPr sz="1200">
              <a:solidFill>
                <a:srgbClr val="4A86E8"/>
              </a:solidFill>
              <a:latin typeface="Inter Medium"/>
              <a:ea typeface="Inter Medium"/>
              <a:cs typeface="Inter Medium"/>
              <a:sym typeface="Inter Medium"/>
            </a:endParaRPr>
          </a:p>
        </p:txBody>
      </p:sp>
      <p:pic>
        <p:nvPicPr>
          <p:cNvPr id="330" name="Google Shape;330;p38"/>
          <p:cNvPicPr preferRelativeResize="0"/>
          <p:nvPr/>
        </p:nvPicPr>
        <p:blipFill>
          <a:blip r:embed="rId4">
            <a:alphaModFix/>
          </a:blip>
          <a:stretch>
            <a:fillRect/>
          </a:stretch>
        </p:blipFill>
        <p:spPr>
          <a:xfrm>
            <a:off x="714375" y="1170200"/>
            <a:ext cx="7715250" cy="35242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DenseNet121</a:t>
            </a:r>
            <a:endParaRPr/>
          </a:p>
        </p:txBody>
      </p:sp>
      <p:sp>
        <p:nvSpPr>
          <p:cNvPr id="336" name="Google Shape;336;p39"/>
          <p:cNvSpPr txBox="1"/>
          <p:nvPr/>
        </p:nvSpPr>
        <p:spPr>
          <a:xfrm>
            <a:off x="3832625" y="4681125"/>
            <a:ext cx="9273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latin typeface="Roboto"/>
                <a:ea typeface="Roboto"/>
                <a:cs typeface="Roboto"/>
                <a:sym typeface="Roboto"/>
              </a:rPr>
              <a:t>Ref:</a:t>
            </a:r>
            <a:r>
              <a:rPr i="1" lang="en" sz="1600" u="sng">
                <a:solidFill>
                  <a:srgbClr val="4A86E8"/>
                </a:solidFill>
                <a:latin typeface="Roboto"/>
                <a:ea typeface="Roboto"/>
                <a:cs typeface="Roboto"/>
                <a:sym typeface="Roboto"/>
                <a:hlinkClick r:id="rId3">
                  <a:extLst>
                    <a:ext uri="{A12FA001-AC4F-418D-AE19-62706E023703}">
                      <ahyp:hlinkClr val="tx"/>
                    </a:ext>
                  </a:extLst>
                </a:hlinkClick>
              </a:rPr>
              <a:t>dnt</a:t>
            </a:r>
            <a:endParaRPr sz="1200">
              <a:solidFill>
                <a:srgbClr val="4A86E8"/>
              </a:solidFill>
              <a:latin typeface="Inter Medium"/>
              <a:ea typeface="Inter Medium"/>
              <a:cs typeface="Inter Medium"/>
              <a:sym typeface="Inter Medium"/>
            </a:endParaRPr>
          </a:p>
        </p:txBody>
      </p:sp>
      <p:pic>
        <p:nvPicPr>
          <p:cNvPr id="337" name="Google Shape;337;p39"/>
          <p:cNvPicPr preferRelativeResize="0"/>
          <p:nvPr/>
        </p:nvPicPr>
        <p:blipFill>
          <a:blip r:embed="rId4">
            <a:alphaModFix/>
          </a:blip>
          <a:stretch>
            <a:fillRect/>
          </a:stretch>
        </p:blipFill>
        <p:spPr>
          <a:xfrm>
            <a:off x="1348975" y="1103150"/>
            <a:ext cx="5652551" cy="35779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Xception</a:t>
            </a:r>
            <a:endParaRPr/>
          </a:p>
        </p:txBody>
      </p:sp>
      <p:sp>
        <p:nvSpPr>
          <p:cNvPr id="343" name="Google Shape;343;p40"/>
          <p:cNvSpPr txBox="1"/>
          <p:nvPr/>
        </p:nvSpPr>
        <p:spPr>
          <a:xfrm>
            <a:off x="4108350" y="4681125"/>
            <a:ext cx="9273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latin typeface="Roboto"/>
                <a:ea typeface="Roboto"/>
                <a:cs typeface="Roboto"/>
                <a:sym typeface="Roboto"/>
              </a:rPr>
              <a:t>Ref:</a:t>
            </a:r>
            <a:r>
              <a:rPr i="1" lang="en" sz="1600" u="sng">
                <a:solidFill>
                  <a:srgbClr val="4A86E8"/>
                </a:solidFill>
                <a:latin typeface="Roboto"/>
                <a:ea typeface="Roboto"/>
                <a:cs typeface="Roboto"/>
                <a:sym typeface="Roboto"/>
                <a:hlinkClick r:id="rId3">
                  <a:extLst>
                    <a:ext uri="{A12FA001-AC4F-418D-AE19-62706E023703}">
                      <ahyp:hlinkClr val="tx"/>
                    </a:ext>
                  </a:extLst>
                </a:hlinkClick>
              </a:rPr>
              <a:t>Xep</a:t>
            </a:r>
            <a:endParaRPr sz="1200">
              <a:solidFill>
                <a:srgbClr val="4A86E8"/>
              </a:solidFill>
              <a:latin typeface="Inter Medium"/>
              <a:ea typeface="Inter Medium"/>
              <a:cs typeface="Inter Medium"/>
              <a:sym typeface="Inter Medium"/>
            </a:endParaRPr>
          </a:p>
        </p:txBody>
      </p:sp>
      <p:pic>
        <p:nvPicPr>
          <p:cNvPr id="344" name="Google Shape;344;p40"/>
          <p:cNvPicPr preferRelativeResize="0"/>
          <p:nvPr/>
        </p:nvPicPr>
        <p:blipFill>
          <a:blip r:embed="rId4">
            <a:alphaModFix/>
          </a:blip>
          <a:stretch>
            <a:fillRect/>
          </a:stretch>
        </p:blipFill>
        <p:spPr>
          <a:xfrm>
            <a:off x="544975" y="1170200"/>
            <a:ext cx="8054051" cy="31866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(Generative Adversarial Networks)</a:t>
            </a:r>
            <a:endParaRPr/>
          </a:p>
        </p:txBody>
      </p:sp>
      <p:pic>
        <p:nvPicPr>
          <p:cNvPr id="350" name="Google Shape;350;p41"/>
          <p:cNvPicPr preferRelativeResize="0"/>
          <p:nvPr/>
        </p:nvPicPr>
        <p:blipFill>
          <a:blip r:embed="rId3">
            <a:alphaModFix/>
          </a:blip>
          <a:stretch>
            <a:fillRect/>
          </a:stretch>
        </p:blipFill>
        <p:spPr>
          <a:xfrm>
            <a:off x="532375" y="1618975"/>
            <a:ext cx="7891624" cy="2542500"/>
          </a:xfrm>
          <a:prstGeom prst="rect">
            <a:avLst/>
          </a:prstGeom>
          <a:noFill/>
          <a:ln cap="flat" cmpd="sng" w="9525">
            <a:solidFill>
              <a:schemeClr val="dk1"/>
            </a:solidFill>
            <a:prstDash val="solid"/>
            <a:round/>
            <a:headEnd len="sm" w="sm" type="none"/>
            <a:tailEnd len="sm" w="sm" type="none"/>
          </a:ln>
        </p:spPr>
      </p:pic>
      <p:sp>
        <p:nvSpPr>
          <p:cNvPr id="351" name="Google Shape;351;p41"/>
          <p:cNvSpPr txBox="1"/>
          <p:nvPr/>
        </p:nvSpPr>
        <p:spPr>
          <a:xfrm>
            <a:off x="4108350" y="4681125"/>
            <a:ext cx="9273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latin typeface="Roboto"/>
                <a:ea typeface="Roboto"/>
                <a:cs typeface="Roboto"/>
                <a:sym typeface="Roboto"/>
              </a:rPr>
              <a:t>Ref:</a:t>
            </a:r>
            <a:r>
              <a:rPr i="1" lang="en" sz="1600" u="sng">
                <a:solidFill>
                  <a:srgbClr val="4A86E8"/>
                </a:solidFill>
                <a:latin typeface="Roboto"/>
                <a:ea typeface="Roboto"/>
                <a:cs typeface="Roboto"/>
                <a:sym typeface="Roboto"/>
                <a:hlinkClick r:id="rId4">
                  <a:extLst>
                    <a:ext uri="{A12FA001-AC4F-418D-AE19-62706E023703}">
                      <ahyp:hlinkClr val="tx"/>
                    </a:ext>
                  </a:extLst>
                </a:hlinkClick>
              </a:rPr>
              <a:t>Gan</a:t>
            </a:r>
            <a:endParaRPr sz="1200">
              <a:solidFill>
                <a:srgbClr val="4A86E8"/>
              </a:solidFill>
              <a:latin typeface="Inter Medium"/>
              <a:ea typeface="Inter Medium"/>
              <a:cs typeface="Inter Medium"/>
              <a:sym typeface="Inter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type="title"/>
          </p:nvPr>
        </p:nvSpPr>
        <p:spPr>
          <a:xfrm>
            <a:off x="2380200" y="2540850"/>
            <a:ext cx="4383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Datasets</a:t>
            </a:r>
            <a:endParaRPr/>
          </a:p>
        </p:txBody>
      </p:sp>
      <p:sp>
        <p:nvSpPr>
          <p:cNvPr id="357" name="Google Shape;357;p42"/>
          <p:cNvSpPr txBox="1"/>
          <p:nvPr>
            <p:ph idx="2" type="title"/>
          </p:nvPr>
        </p:nvSpPr>
        <p:spPr>
          <a:xfrm>
            <a:off x="3954150" y="1699050"/>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a:t>
            </a:r>
            <a:endParaRPr/>
          </a:p>
        </p:txBody>
      </p:sp>
      <p:graphicFrame>
        <p:nvGraphicFramePr>
          <p:cNvPr id="198" name="Google Shape;198;p25"/>
          <p:cNvGraphicFramePr/>
          <p:nvPr/>
        </p:nvGraphicFramePr>
        <p:xfrm>
          <a:off x="720000" y="1544850"/>
          <a:ext cx="3000000" cy="3000000"/>
        </p:xfrm>
        <a:graphic>
          <a:graphicData uri="http://schemas.openxmlformats.org/drawingml/2006/table">
            <a:tbl>
              <a:tblPr>
                <a:noFill/>
                <a:tableStyleId>{05F687AE-B49D-4158-B0C8-7575963A3BCE}</a:tableStyleId>
              </a:tblPr>
              <a:tblGrid>
                <a:gridCol w="3769125"/>
                <a:gridCol w="3934875"/>
              </a:tblGrid>
              <a:tr h="409650">
                <a:tc>
                  <a:txBody>
                    <a:bodyPr/>
                    <a:lstStyle/>
                    <a:p>
                      <a:pPr indent="0" lvl="0" marL="0" rtl="0" algn="l">
                        <a:spcBef>
                          <a:spcPts val="0"/>
                        </a:spcBef>
                        <a:spcAft>
                          <a:spcPts val="0"/>
                        </a:spcAft>
                        <a:buNone/>
                      </a:pPr>
                      <a:r>
                        <a:rPr lang="en" sz="1300">
                          <a:solidFill>
                            <a:schemeClr val="dk1"/>
                          </a:solidFill>
                          <a:latin typeface="Inter Medium"/>
                          <a:ea typeface="Inter Medium"/>
                          <a:cs typeface="Inter Medium"/>
                          <a:sym typeface="Inter Medium"/>
                        </a:rPr>
                        <a:t>Avishkar Singh</a:t>
                      </a:r>
                      <a:endParaRPr sz="1300">
                        <a:solidFill>
                          <a:schemeClr val="dk1"/>
                        </a:solidFill>
                        <a:latin typeface="Inter Medium"/>
                        <a:ea typeface="Inter Medium"/>
                        <a:cs typeface="Inter Medium"/>
                        <a:sym typeface="Inter Medium"/>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200">
                          <a:solidFill>
                            <a:schemeClr val="dk1"/>
                          </a:solidFill>
                          <a:latin typeface="Inter Medium"/>
                          <a:ea typeface="Inter Medium"/>
                          <a:cs typeface="Inter Medium"/>
                          <a:sym typeface="Inter Medium"/>
                        </a:rPr>
                        <a:t>IIT2020008</a:t>
                      </a:r>
                      <a:endParaRPr sz="1200">
                        <a:solidFill>
                          <a:schemeClr val="dk1"/>
                        </a:solidFill>
                        <a:latin typeface="Inter Medium"/>
                        <a:ea typeface="Inter Medium"/>
                        <a:cs typeface="Inter Medium"/>
                        <a:sym typeface="Inter Medium"/>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409650">
                <a:tc>
                  <a:txBody>
                    <a:bodyPr/>
                    <a:lstStyle/>
                    <a:p>
                      <a:pPr indent="0" lvl="0" marL="0" rtl="0" algn="l">
                        <a:spcBef>
                          <a:spcPts val="0"/>
                        </a:spcBef>
                        <a:spcAft>
                          <a:spcPts val="0"/>
                        </a:spcAft>
                        <a:buNone/>
                      </a:pPr>
                      <a:r>
                        <a:rPr lang="en" sz="1300">
                          <a:solidFill>
                            <a:schemeClr val="dk1"/>
                          </a:solidFill>
                          <a:latin typeface="Inter Medium"/>
                          <a:ea typeface="Inter Medium"/>
                          <a:cs typeface="Inter Medium"/>
                          <a:sym typeface="Inter Medium"/>
                        </a:rPr>
                        <a:t>Pratham Gupta</a:t>
                      </a:r>
                      <a:endParaRPr sz="1300">
                        <a:solidFill>
                          <a:schemeClr val="dk1"/>
                        </a:solidFill>
                        <a:latin typeface="Inter Medium"/>
                        <a:ea typeface="Inter Medium"/>
                        <a:cs typeface="Inter Medium"/>
                        <a:sym typeface="Inter Medium"/>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1200">
                          <a:solidFill>
                            <a:schemeClr val="dk1"/>
                          </a:solidFill>
                          <a:latin typeface="Inter Medium"/>
                          <a:ea typeface="Inter Medium"/>
                          <a:cs typeface="Inter Medium"/>
                          <a:sym typeface="Inter Medium"/>
                        </a:rPr>
                        <a:t>IIT2020026</a:t>
                      </a:r>
                      <a:endParaRPr sz="1200">
                        <a:solidFill>
                          <a:schemeClr val="dk1"/>
                        </a:solidFill>
                        <a:latin typeface="Inter Medium"/>
                        <a:ea typeface="Inter Medium"/>
                        <a:cs typeface="Inter Medium"/>
                        <a:sym typeface="Inter Medium"/>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409650">
                <a:tc>
                  <a:txBody>
                    <a:bodyPr/>
                    <a:lstStyle/>
                    <a:p>
                      <a:pPr indent="0" lvl="0" marL="0" rtl="0" algn="l">
                        <a:spcBef>
                          <a:spcPts val="0"/>
                        </a:spcBef>
                        <a:spcAft>
                          <a:spcPts val="0"/>
                        </a:spcAft>
                        <a:buNone/>
                      </a:pPr>
                      <a:r>
                        <a:rPr lang="en" sz="1300">
                          <a:solidFill>
                            <a:schemeClr val="dk1"/>
                          </a:solidFill>
                          <a:latin typeface="Inter Medium"/>
                          <a:ea typeface="Inter Medium"/>
                          <a:cs typeface="Inter Medium"/>
                          <a:sym typeface="Inter Medium"/>
                        </a:rPr>
                        <a:t>Shashwat Kumar Gautam</a:t>
                      </a:r>
                      <a:endParaRPr sz="1300">
                        <a:solidFill>
                          <a:schemeClr val="dk1"/>
                        </a:solidFill>
                        <a:latin typeface="Inter Medium"/>
                        <a:ea typeface="Inter Medium"/>
                        <a:cs typeface="Inter Medium"/>
                        <a:sym typeface="Inter Medium"/>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200">
                          <a:solidFill>
                            <a:schemeClr val="dk1"/>
                          </a:solidFill>
                          <a:latin typeface="Inter Medium"/>
                          <a:ea typeface="Inter Medium"/>
                          <a:cs typeface="Inter Medium"/>
                          <a:sym typeface="Inter Medium"/>
                        </a:rPr>
                        <a:t>IIT2020030</a:t>
                      </a:r>
                      <a:endParaRPr sz="1200">
                        <a:solidFill>
                          <a:schemeClr val="dk1"/>
                        </a:solidFill>
                        <a:latin typeface="Inter Medium"/>
                        <a:ea typeface="Inter Medium"/>
                        <a:cs typeface="Inter Medium"/>
                        <a:sym typeface="Inter Medium"/>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409650">
                <a:tc>
                  <a:txBody>
                    <a:bodyPr/>
                    <a:lstStyle/>
                    <a:p>
                      <a:pPr indent="0" lvl="0" marL="0" rtl="0" algn="l">
                        <a:spcBef>
                          <a:spcPts val="0"/>
                        </a:spcBef>
                        <a:spcAft>
                          <a:spcPts val="0"/>
                        </a:spcAft>
                        <a:buNone/>
                      </a:pPr>
                      <a:r>
                        <a:rPr lang="en" sz="1300">
                          <a:solidFill>
                            <a:schemeClr val="dk1"/>
                          </a:solidFill>
                          <a:latin typeface="Inter Medium"/>
                          <a:ea typeface="Inter Medium"/>
                          <a:cs typeface="Inter Medium"/>
                          <a:sym typeface="Inter Medium"/>
                        </a:rPr>
                        <a:t>Jay Suthar</a:t>
                      </a:r>
                      <a:endParaRPr sz="1300">
                        <a:solidFill>
                          <a:schemeClr val="dk1"/>
                        </a:solidFill>
                        <a:latin typeface="Inter Medium"/>
                        <a:ea typeface="Inter Medium"/>
                        <a:cs typeface="Inter Medium"/>
                        <a:sym typeface="Inter Medium"/>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200">
                          <a:solidFill>
                            <a:schemeClr val="dk1"/>
                          </a:solidFill>
                          <a:latin typeface="Inter Medium"/>
                          <a:ea typeface="Inter Medium"/>
                          <a:cs typeface="Inter Medium"/>
                          <a:sym typeface="Inter Medium"/>
                        </a:rPr>
                        <a:t>IIT2020087</a:t>
                      </a:r>
                      <a:endParaRPr sz="1200">
                        <a:solidFill>
                          <a:schemeClr val="dk1"/>
                        </a:solidFill>
                        <a:latin typeface="Inter Medium"/>
                        <a:ea typeface="Inter Medium"/>
                        <a:cs typeface="Inter Medium"/>
                        <a:sym typeface="Inter Medium"/>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409650">
                <a:tc>
                  <a:txBody>
                    <a:bodyPr/>
                    <a:lstStyle/>
                    <a:p>
                      <a:pPr indent="0" lvl="0" marL="0" rtl="0" algn="l">
                        <a:spcBef>
                          <a:spcPts val="0"/>
                        </a:spcBef>
                        <a:spcAft>
                          <a:spcPts val="0"/>
                        </a:spcAft>
                        <a:buNone/>
                      </a:pPr>
                      <a:r>
                        <a:rPr lang="en" sz="1300">
                          <a:solidFill>
                            <a:schemeClr val="dk1"/>
                          </a:solidFill>
                          <a:latin typeface="Inter Medium"/>
                          <a:ea typeface="Inter Medium"/>
                          <a:cs typeface="Inter Medium"/>
                          <a:sym typeface="Inter Medium"/>
                        </a:rPr>
                        <a:t>Akshat Ghariya</a:t>
                      </a:r>
                      <a:endParaRPr sz="1300">
                        <a:solidFill>
                          <a:schemeClr val="dk1"/>
                        </a:solidFill>
                        <a:latin typeface="Inter Medium"/>
                        <a:ea typeface="Inter Medium"/>
                        <a:cs typeface="Inter Medium"/>
                        <a:sym typeface="Inter Medium"/>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200">
                          <a:solidFill>
                            <a:schemeClr val="dk1"/>
                          </a:solidFill>
                          <a:latin typeface="Inter Medium"/>
                          <a:ea typeface="Inter Medium"/>
                          <a:cs typeface="Inter Medium"/>
                          <a:sym typeface="Inter Medium"/>
                        </a:rPr>
                        <a:t>IIT2020505</a:t>
                      </a:r>
                      <a:endParaRPr sz="1200">
                        <a:solidFill>
                          <a:schemeClr val="dk1"/>
                        </a:solidFill>
                        <a:latin typeface="Inter Medium"/>
                        <a:ea typeface="Inter Medium"/>
                        <a:cs typeface="Inter Medium"/>
                        <a:sym typeface="Inter Medium"/>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sp>
        <p:nvSpPr>
          <p:cNvPr id="199" name="Google Shape;199;p25"/>
          <p:cNvSpPr txBox="1"/>
          <p:nvPr/>
        </p:nvSpPr>
        <p:spPr>
          <a:xfrm>
            <a:off x="720000" y="3937825"/>
            <a:ext cx="3217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Inter Medium"/>
                <a:ea typeface="Inter Medium"/>
                <a:cs typeface="Inter Medium"/>
                <a:sym typeface="Inter Medium"/>
              </a:rPr>
              <a:t>Under the Supervision of </a:t>
            </a:r>
            <a:r>
              <a:rPr b="1" lang="en" sz="2000">
                <a:solidFill>
                  <a:schemeClr val="dk1"/>
                </a:solidFill>
                <a:latin typeface="Inter"/>
                <a:ea typeface="Inter"/>
                <a:cs typeface="Inter"/>
                <a:sym typeface="Inter"/>
              </a:rPr>
              <a:t>Dr. Manish Kumar</a:t>
            </a:r>
            <a:endParaRPr b="1" sz="2200" u="sng">
              <a:solidFill>
                <a:schemeClr val="dk1"/>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363" name="Google Shape;363;p43"/>
          <p:cNvSpPr txBox="1"/>
          <p:nvPr/>
        </p:nvSpPr>
        <p:spPr>
          <a:xfrm>
            <a:off x="1016200" y="1246850"/>
            <a:ext cx="4171800" cy="32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Medium"/>
                <a:ea typeface="Inter Medium"/>
                <a:cs typeface="Inter Medium"/>
                <a:sym typeface="Inter Medium"/>
              </a:rPr>
              <a:t>IFakeFaceDB</a:t>
            </a:r>
            <a:r>
              <a:rPr lang="en" sz="1800">
                <a:solidFill>
                  <a:schemeClr val="dk1"/>
                </a:solidFill>
                <a:latin typeface="Inter Medium"/>
                <a:ea typeface="Inter Medium"/>
                <a:cs typeface="Inter Medium"/>
                <a:sym typeface="Inter Medium"/>
              </a:rPr>
              <a:t> Dataset</a:t>
            </a:r>
            <a:endParaRPr sz="1800">
              <a:solidFill>
                <a:schemeClr val="dk1"/>
              </a:solidFill>
              <a:latin typeface="Inter Medium"/>
              <a:ea typeface="Inter Medium"/>
              <a:cs typeface="Inter Medium"/>
              <a:sym typeface="Inter Medium"/>
            </a:endParaRPr>
          </a:p>
        </p:txBody>
      </p:sp>
      <p:sp>
        <p:nvSpPr>
          <p:cNvPr id="364" name="Google Shape;364;p43"/>
          <p:cNvSpPr txBox="1"/>
          <p:nvPr/>
        </p:nvSpPr>
        <p:spPr>
          <a:xfrm>
            <a:off x="1016216" y="1966275"/>
            <a:ext cx="4171800" cy="32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Medium"/>
                <a:ea typeface="Inter Medium"/>
                <a:cs typeface="Inter Medium"/>
                <a:sym typeface="Inter Medium"/>
              </a:rPr>
              <a:t>190K-Faces Datasets</a:t>
            </a:r>
            <a:endParaRPr sz="1800">
              <a:solidFill>
                <a:schemeClr val="dk1"/>
              </a:solidFill>
              <a:latin typeface="Inter Medium"/>
              <a:ea typeface="Inter Medium"/>
              <a:cs typeface="Inter Medium"/>
              <a:sym typeface="Inter Medium"/>
            </a:endParaRPr>
          </a:p>
        </p:txBody>
      </p:sp>
      <p:sp>
        <p:nvSpPr>
          <p:cNvPr id="365" name="Google Shape;365;p43"/>
          <p:cNvSpPr txBox="1"/>
          <p:nvPr/>
        </p:nvSpPr>
        <p:spPr>
          <a:xfrm>
            <a:off x="1016216" y="2686125"/>
            <a:ext cx="4171800" cy="32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Medium"/>
                <a:ea typeface="Inter Medium"/>
                <a:cs typeface="Inter Medium"/>
                <a:sym typeface="Inter Medium"/>
              </a:rPr>
              <a:t>ForgeryNet Dataset</a:t>
            </a:r>
            <a:endParaRPr sz="1800">
              <a:solidFill>
                <a:schemeClr val="dk1"/>
              </a:solidFill>
              <a:latin typeface="Inter Medium"/>
              <a:ea typeface="Inter Medium"/>
              <a:cs typeface="Inter Medium"/>
              <a:sym typeface="Inter Medium"/>
            </a:endParaRPr>
          </a:p>
        </p:txBody>
      </p:sp>
      <p:sp>
        <p:nvSpPr>
          <p:cNvPr id="366" name="Google Shape;366;p43"/>
          <p:cNvSpPr txBox="1"/>
          <p:nvPr/>
        </p:nvSpPr>
        <p:spPr>
          <a:xfrm>
            <a:off x="1016200" y="3406400"/>
            <a:ext cx="4171800" cy="32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Medium"/>
                <a:ea typeface="Inter Medium"/>
                <a:cs typeface="Inter Medium"/>
                <a:sym typeface="Inter Medium"/>
              </a:rPr>
              <a:t>Flickr Image Dataset</a:t>
            </a:r>
            <a:endParaRPr sz="1800">
              <a:solidFill>
                <a:schemeClr val="dk1"/>
              </a:solidFill>
              <a:latin typeface="Inter Medium"/>
              <a:ea typeface="Inter Medium"/>
              <a:cs typeface="Inter Medium"/>
              <a:sym typeface="Inter Medium"/>
            </a:endParaRPr>
          </a:p>
        </p:txBody>
      </p:sp>
      <p:sp>
        <p:nvSpPr>
          <p:cNvPr id="367" name="Google Shape;367;p43"/>
          <p:cNvSpPr/>
          <p:nvPr/>
        </p:nvSpPr>
        <p:spPr>
          <a:xfrm>
            <a:off x="764459" y="3505412"/>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p:nvPr/>
        </p:nvSpPr>
        <p:spPr>
          <a:xfrm>
            <a:off x="764459" y="2785137"/>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p:nvPr/>
        </p:nvSpPr>
        <p:spPr>
          <a:xfrm>
            <a:off x="764459" y="2064862"/>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a:off x="764459" y="1344587"/>
            <a:ext cx="126300" cy="126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691450" y="194750"/>
            <a:ext cx="7558200" cy="99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iFakeFaceDB Dataset - </a:t>
            </a:r>
            <a:endParaRPr/>
          </a:p>
        </p:txBody>
      </p:sp>
      <p:sp>
        <p:nvSpPr>
          <p:cNvPr id="376" name="Google Shape;376;p44"/>
          <p:cNvSpPr txBox="1"/>
          <p:nvPr>
            <p:ph idx="1" type="subTitle"/>
          </p:nvPr>
        </p:nvSpPr>
        <p:spPr>
          <a:xfrm>
            <a:off x="323950" y="1251850"/>
            <a:ext cx="8293200" cy="1265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Roboto"/>
              <a:buChar char="●"/>
            </a:pPr>
            <a:r>
              <a:rPr i="1" lang="en" sz="1600">
                <a:solidFill>
                  <a:srgbClr val="000000"/>
                </a:solidFill>
                <a:latin typeface="Roboto"/>
                <a:ea typeface="Roboto"/>
                <a:cs typeface="Roboto"/>
                <a:sym typeface="Roboto"/>
              </a:rPr>
              <a:t>iFakeFaceDB is a face image dataset for the study of synthetic face manipulation detection, comprising about 20,000 </a:t>
            </a:r>
            <a:r>
              <a:rPr i="1" lang="en" sz="1600">
                <a:solidFill>
                  <a:srgbClr val="000000"/>
                </a:solidFill>
                <a:latin typeface="Roboto"/>
                <a:ea typeface="Roboto"/>
                <a:cs typeface="Roboto"/>
                <a:sym typeface="Roboto"/>
              </a:rPr>
              <a:t>synthetic </a:t>
            </a:r>
            <a:r>
              <a:rPr i="1" lang="en" sz="1600">
                <a:solidFill>
                  <a:srgbClr val="000000"/>
                </a:solidFill>
                <a:latin typeface="Roboto"/>
                <a:ea typeface="Roboto"/>
                <a:cs typeface="Roboto"/>
                <a:sym typeface="Roboto"/>
              </a:rPr>
              <a:t>face images ( generated by the StyleGAN model and transformed with the GANprintR approach) and real images. All images were aligned and resized to the size of 256 x 256.</a:t>
            </a:r>
            <a:endParaRPr/>
          </a:p>
        </p:txBody>
      </p:sp>
      <p:sp>
        <p:nvSpPr>
          <p:cNvPr id="377" name="Google Shape;377;p44"/>
          <p:cNvSpPr txBox="1"/>
          <p:nvPr>
            <p:ph type="title"/>
          </p:nvPr>
        </p:nvSpPr>
        <p:spPr>
          <a:xfrm>
            <a:off x="792900" y="2369075"/>
            <a:ext cx="7558200" cy="99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190K-Faces -</a:t>
            </a:r>
            <a:r>
              <a:rPr lang="en"/>
              <a:t> </a:t>
            </a:r>
            <a:endParaRPr/>
          </a:p>
        </p:txBody>
      </p:sp>
      <p:sp>
        <p:nvSpPr>
          <p:cNvPr id="378" name="Google Shape;378;p44"/>
          <p:cNvSpPr txBox="1"/>
          <p:nvPr>
            <p:ph idx="1" type="subTitle"/>
          </p:nvPr>
        </p:nvSpPr>
        <p:spPr>
          <a:xfrm>
            <a:off x="323950" y="3366275"/>
            <a:ext cx="8445600" cy="1265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Roboto"/>
              <a:buChar char="●"/>
            </a:pPr>
            <a:r>
              <a:rPr i="1" lang="en" sz="1600">
                <a:solidFill>
                  <a:srgbClr val="000000"/>
                </a:solidFill>
                <a:latin typeface="Roboto"/>
                <a:ea typeface="Roboto"/>
                <a:cs typeface="Roboto"/>
                <a:sym typeface="Roboto"/>
              </a:rPr>
              <a:t>This database contains 190,000 synthetic and real images. In this database the  StyleGAN network was trained using around 29,000 photos of 69 different models, producing face images with a flat background.</a:t>
            </a:r>
            <a:endParaRPr i="1" sz="1600">
              <a:solidFill>
                <a:srgbClr val="000000"/>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type="title"/>
          </p:nvPr>
        </p:nvSpPr>
        <p:spPr>
          <a:xfrm>
            <a:off x="691450" y="194750"/>
            <a:ext cx="7558200" cy="99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ForgeryNet Dataset - </a:t>
            </a:r>
            <a:r>
              <a:rPr lang="en"/>
              <a:t> </a:t>
            </a:r>
            <a:endParaRPr/>
          </a:p>
        </p:txBody>
      </p:sp>
      <p:sp>
        <p:nvSpPr>
          <p:cNvPr id="384" name="Google Shape;384;p45"/>
          <p:cNvSpPr txBox="1"/>
          <p:nvPr>
            <p:ph idx="1" type="subTitle"/>
          </p:nvPr>
        </p:nvSpPr>
        <p:spPr>
          <a:xfrm>
            <a:off x="323950" y="1251850"/>
            <a:ext cx="8293200" cy="1265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Roboto"/>
              <a:buChar char="●"/>
            </a:pPr>
            <a:r>
              <a:rPr i="1" lang="en" sz="1600">
                <a:solidFill>
                  <a:srgbClr val="000000"/>
                </a:solidFill>
                <a:latin typeface="Roboto"/>
                <a:ea typeface="Roboto"/>
                <a:cs typeface="Roboto"/>
                <a:sym typeface="Roboto"/>
              </a:rPr>
              <a:t>ForgerNet dataset contains 2.9 million images and 221,247 videos, 7 image-level approaches and 8 video-level approaches manipulations from all over the world. Each video and image is associated with its label.</a:t>
            </a:r>
            <a:endParaRPr/>
          </a:p>
        </p:txBody>
      </p:sp>
      <p:sp>
        <p:nvSpPr>
          <p:cNvPr id="385" name="Google Shape;385;p45"/>
          <p:cNvSpPr txBox="1"/>
          <p:nvPr>
            <p:ph type="title"/>
          </p:nvPr>
        </p:nvSpPr>
        <p:spPr>
          <a:xfrm>
            <a:off x="792900" y="2369075"/>
            <a:ext cx="7558200" cy="99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Flickr Image dataset- </a:t>
            </a:r>
            <a:r>
              <a:rPr lang="en"/>
              <a:t> </a:t>
            </a:r>
            <a:endParaRPr/>
          </a:p>
        </p:txBody>
      </p:sp>
      <p:sp>
        <p:nvSpPr>
          <p:cNvPr id="386" name="Google Shape;386;p45"/>
          <p:cNvSpPr txBox="1"/>
          <p:nvPr>
            <p:ph idx="1" type="subTitle"/>
          </p:nvPr>
        </p:nvSpPr>
        <p:spPr>
          <a:xfrm>
            <a:off x="323950" y="3366275"/>
            <a:ext cx="8445600" cy="1265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Roboto"/>
              <a:buChar char="●"/>
            </a:pPr>
            <a:r>
              <a:rPr i="1" lang="en" sz="1600">
                <a:solidFill>
                  <a:srgbClr val="000000"/>
                </a:solidFill>
                <a:latin typeface="Roboto"/>
                <a:ea typeface="Roboto"/>
                <a:cs typeface="Roboto"/>
                <a:sym typeface="Roboto"/>
              </a:rPr>
              <a:t>The Flickr dataset is a widely recognized dataset in the field of computer vision and natural language processing, specifically designed for tasks related to image description and language understanding. The dataset contains around 150,000 images(real and fake) collected from the photo-sharing platform Flickr, each accompanied by five descriptive sentences. </a:t>
            </a:r>
            <a:endParaRPr i="1" sz="1600">
              <a:solidFill>
                <a:srgbClr val="00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ph type="title"/>
          </p:nvPr>
        </p:nvSpPr>
        <p:spPr>
          <a:xfrm>
            <a:off x="717500" y="2280025"/>
            <a:ext cx="4383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92" name="Google Shape;392;p46"/>
          <p:cNvSpPr txBox="1"/>
          <p:nvPr>
            <p:ph idx="2" type="title"/>
          </p:nvPr>
        </p:nvSpPr>
        <p:spPr>
          <a:xfrm>
            <a:off x="717500" y="1500025"/>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pic>
        <p:nvPicPr>
          <p:cNvPr id="393" name="Google Shape;393;p46"/>
          <p:cNvPicPr preferRelativeResize="0"/>
          <p:nvPr/>
        </p:nvPicPr>
        <p:blipFill>
          <a:blip r:embed="rId3">
            <a:alphaModFix/>
          </a:blip>
          <a:stretch>
            <a:fillRect/>
          </a:stretch>
        </p:blipFill>
        <p:spPr>
          <a:xfrm>
            <a:off x="3996724" y="971449"/>
            <a:ext cx="4419650" cy="2946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47"/>
          <p:cNvPicPr preferRelativeResize="0"/>
          <p:nvPr/>
        </p:nvPicPr>
        <p:blipFill>
          <a:blip r:embed="rId3">
            <a:alphaModFix/>
          </a:blip>
          <a:stretch>
            <a:fillRect/>
          </a:stretch>
        </p:blipFill>
        <p:spPr>
          <a:xfrm>
            <a:off x="1772325" y="220450"/>
            <a:ext cx="5599350" cy="2188475"/>
          </a:xfrm>
          <a:prstGeom prst="rect">
            <a:avLst/>
          </a:prstGeom>
          <a:noFill/>
          <a:ln cap="flat" cmpd="sng" w="9525">
            <a:solidFill>
              <a:schemeClr val="dk1"/>
            </a:solidFill>
            <a:prstDash val="solid"/>
            <a:round/>
            <a:headEnd len="sm" w="sm" type="none"/>
            <a:tailEnd len="sm" w="sm" type="none"/>
          </a:ln>
        </p:spPr>
      </p:pic>
      <p:pic>
        <p:nvPicPr>
          <p:cNvPr id="399" name="Google Shape;399;p47"/>
          <p:cNvPicPr preferRelativeResize="0"/>
          <p:nvPr/>
        </p:nvPicPr>
        <p:blipFill>
          <a:blip r:embed="rId4">
            <a:alphaModFix/>
          </a:blip>
          <a:stretch>
            <a:fillRect/>
          </a:stretch>
        </p:blipFill>
        <p:spPr>
          <a:xfrm>
            <a:off x="1772325" y="2408925"/>
            <a:ext cx="5599350" cy="212027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txBox="1"/>
          <p:nvPr>
            <p:ph idx="4294967295" type="body"/>
          </p:nvPr>
        </p:nvSpPr>
        <p:spPr>
          <a:xfrm>
            <a:off x="224825" y="783650"/>
            <a:ext cx="8600700" cy="3121500"/>
          </a:xfrm>
          <a:prstGeom prst="rect">
            <a:avLst/>
          </a:prstGeom>
        </p:spPr>
        <p:txBody>
          <a:bodyPr anchorCtr="0" anchor="t" bIns="91425" lIns="91425" spcFirstLastPara="1" rIns="91425" wrap="square" tIns="91425">
            <a:noAutofit/>
          </a:bodyPr>
          <a:lstStyle/>
          <a:p>
            <a:pPr indent="-203200" lvl="0" marL="241300" rtl="0" algn="l">
              <a:spcBef>
                <a:spcPts val="300"/>
              </a:spcBef>
              <a:spcAft>
                <a:spcPts val="0"/>
              </a:spcAft>
              <a:buSzPts val="1200"/>
              <a:buChar char="●"/>
            </a:pPr>
            <a:r>
              <a:rPr lang="en"/>
              <a:t>Ben Aissa, F., Hamdi, M., Zaied, M. and Mejdoub, M., 2023. An overview of GAN-DeepFakes detection: proposal, improvement, and evaluation. Multimedia Tools and Applications, pp.1-23.</a:t>
            </a:r>
            <a:endParaRPr/>
          </a:p>
          <a:p>
            <a:pPr indent="0" lvl="0" marL="241300" rtl="0" algn="l">
              <a:spcBef>
                <a:spcPts val="300"/>
              </a:spcBef>
              <a:spcAft>
                <a:spcPts val="0"/>
              </a:spcAft>
              <a:buNone/>
            </a:pPr>
            <a:r>
              <a:t/>
            </a:r>
            <a:endParaRPr/>
          </a:p>
          <a:p>
            <a:pPr indent="-203200" lvl="0" marL="241300" rtl="0" algn="l">
              <a:spcBef>
                <a:spcPts val="300"/>
              </a:spcBef>
              <a:spcAft>
                <a:spcPts val="0"/>
              </a:spcAft>
              <a:buSzPts val="1200"/>
              <a:buChar char="●"/>
            </a:pPr>
            <a:r>
              <a:rPr lang="en"/>
              <a:t>Taeb, M. and Chi, H., 2022. Comparison of deepfake detection techniques through deep learning. Journal of Cybersecurity and Privacy, 2(1), pp.89-106.</a:t>
            </a:r>
            <a:endParaRPr/>
          </a:p>
          <a:p>
            <a:pPr indent="0" lvl="0" marL="241300" rtl="0" algn="l">
              <a:spcBef>
                <a:spcPts val="300"/>
              </a:spcBef>
              <a:spcAft>
                <a:spcPts val="0"/>
              </a:spcAft>
              <a:buNone/>
            </a:pPr>
            <a:r>
              <a:t/>
            </a:r>
            <a:endParaRPr/>
          </a:p>
          <a:p>
            <a:pPr indent="-203200" lvl="0" marL="241300" rtl="0" algn="l">
              <a:spcBef>
                <a:spcPts val="300"/>
              </a:spcBef>
              <a:spcAft>
                <a:spcPts val="0"/>
              </a:spcAft>
              <a:buSzPts val="1200"/>
              <a:buChar char="●"/>
            </a:pPr>
            <a:r>
              <a:rPr lang="en"/>
              <a:t>Lyu, S., 2020, July. Deepfake detection: Current challenges and next steps. In 2020 IEEE international conference on multimedia &amp; expo workshops (ICMEW) (pp. 1-6). IEEE.</a:t>
            </a:r>
            <a:endParaRPr/>
          </a:p>
          <a:p>
            <a:pPr indent="0" lvl="0" marL="241300" rtl="0" algn="l">
              <a:spcBef>
                <a:spcPts val="300"/>
              </a:spcBef>
              <a:spcAft>
                <a:spcPts val="0"/>
              </a:spcAft>
              <a:buNone/>
            </a:pPr>
            <a:r>
              <a:t/>
            </a:r>
            <a:endParaRPr/>
          </a:p>
          <a:p>
            <a:pPr indent="-203200" lvl="0" marL="241300" rtl="0" algn="l">
              <a:spcBef>
                <a:spcPts val="300"/>
              </a:spcBef>
              <a:spcAft>
                <a:spcPts val="0"/>
              </a:spcAft>
              <a:buSzPts val="1200"/>
              <a:buChar char="●"/>
            </a:pPr>
            <a:r>
              <a:rPr lang="en"/>
              <a:t>Westerlund, M., 2019. The emergence of deepfake technology: A review. Technology innovation management review, 9(11).</a:t>
            </a:r>
            <a:endParaRPr/>
          </a:p>
          <a:p>
            <a:pPr indent="0" lvl="0" marL="241300" rtl="0" algn="l">
              <a:spcBef>
                <a:spcPts val="300"/>
              </a:spcBef>
              <a:spcAft>
                <a:spcPts val="0"/>
              </a:spcAft>
              <a:buNone/>
            </a:pPr>
            <a:r>
              <a:t/>
            </a:r>
            <a:endParaRPr/>
          </a:p>
          <a:p>
            <a:pPr indent="-203200" lvl="0" marL="241300" rtl="0" algn="l">
              <a:spcBef>
                <a:spcPts val="300"/>
              </a:spcBef>
              <a:spcAft>
                <a:spcPts val="0"/>
              </a:spcAft>
              <a:buSzPts val="1200"/>
              <a:buChar char="●"/>
            </a:pPr>
            <a:r>
              <a:rPr lang="en"/>
              <a:t>Kosarkar, U., Sarkarkar, G. and Gedam, S., 2023. Revealing and Classification of Deepfakes Video's Images using a Customize Convolution   Neural Network Model. Procedia Computer Science, 218, pp.2636-2652.</a:t>
            </a:r>
            <a:endParaRPr/>
          </a:p>
          <a:p>
            <a:pPr indent="0" lvl="0" marL="241300" rtl="0" algn="l">
              <a:spcBef>
                <a:spcPts val="300"/>
              </a:spcBef>
              <a:spcAft>
                <a:spcPts val="0"/>
              </a:spcAft>
              <a:buNone/>
            </a:pPr>
            <a:r>
              <a:t/>
            </a:r>
            <a:endParaRPr/>
          </a:p>
          <a:p>
            <a:pPr indent="-203200" lvl="0" marL="241300" rtl="0" algn="l">
              <a:spcBef>
                <a:spcPts val="300"/>
              </a:spcBef>
              <a:spcAft>
                <a:spcPts val="0"/>
              </a:spcAft>
              <a:buSzPts val="1200"/>
              <a:buChar char="●"/>
            </a:pPr>
            <a:r>
              <a:rPr lang="en"/>
              <a:t>Kumar, M. and Sharma, H.K., 2023. A GAN-based model of deepfake detection in social media. Procedia Computer Science, 218, pp.2153-2162.</a:t>
            </a:r>
            <a:endParaRPr/>
          </a:p>
          <a:p>
            <a:pPr indent="0" lvl="0" marL="241300" rtl="0" algn="l">
              <a:spcBef>
                <a:spcPts val="300"/>
              </a:spcBef>
              <a:spcAft>
                <a:spcPts val="0"/>
              </a:spcAft>
              <a:buNone/>
            </a:pPr>
            <a:r>
              <a:t/>
            </a:r>
            <a:endParaRPr/>
          </a:p>
        </p:txBody>
      </p:sp>
      <p:sp>
        <p:nvSpPr>
          <p:cNvPr id="405" name="Google Shape;405;p48"/>
          <p:cNvSpPr txBox="1"/>
          <p:nvPr>
            <p:ph type="title"/>
          </p:nvPr>
        </p:nvSpPr>
        <p:spPr>
          <a:xfrm>
            <a:off x="720000" y="3073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06" name="Google Shape;406;p48"/>
          <p:cNvSpPr/>
          <p:nvPr/>
        </p:nvSpPr>
        <p:spPr>
          <a:xfrm>
            <a:off x="3524350" y="4859550"/>
            <a:ext cx="5619600" cy="28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8"/>
          <p:cNvSpPr/>
          <p:nvPr/>
        </p:nvSpPr>
        <p:spPr>
          <a:xfrm>
            <a:off x="0" y="0"/>
            <a:ext cx="3708300" cy="28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48"/>
          <p:cNvPicPr preferRelativeResize="0"/>
          <p:nvPr/>
        </p:nvPicPr>
        <p:blipFill>
          <a:blip r:embed="rId3">
            <a:alphaModFix/>
          </a:blip>
          <a:stretch>
            <a:fillRect/>
          </a:stretch>
        </p:blipFill>
        <p:spPr>
          <a:xfrm flipH="1">
            <a:off x="-77307" y="4265823"/>
            <a:ext cx="1385434" cy="541200"/>
          </a:xfrm>
          <a:prstGeom prst="rect">
            <a:avLst/>
          </a:prstGeom>
          <a:noFill/>
          <a:ln>
            <a:noFill/>
          </a:ln>
        </p:spPr>
      </p:pic>
      <p:sp>
        <p:nvSpPr>
          <p:cNvPr id="409" name="Google Shape;409;p48"/>
          <p:cNvSpPr/>
          <p:nvPr/>
        </p:nvSpPr>
        <p:spPr>
          <a:xfrm>
            <a:off x="5435700" y="4643900"/>
            <a:ext cx="3708300" cy="28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9"/>
          <p:cNvSpPr txBox="1"/>
          <p:nvPr>
            <p:ph idx="4294967295" type="body"/>
          </p:nvPr>
        </p:nvSpPr>
        <p:spPr>
          <a:xfrm>
            <a:off x="173750" y="411825"/>
            <a:ext cx="8600700" cy="3121500"/>
          </a:xfrm>
          <a:prstGeom prst="rect">
            <a:avLst/>
          </a:prstGeom>
        </p:spPr>
        <p:txBody>
          <a:bodyPr anchorCtr="0" anchor="t" bIns="91425" lIns="91425" spcFirstLastPara="1" rIns="91425" wrap="square" tIns="91425">
            <a:noAutofit/>
          </a:bodyPr>
          <a:lstStyle/>
          <a:p>
            <a:pPr indent="0" lvl="0" marL="241300" rtl="0" algn="l">
              <a:spcBef>
                <a:spcPts val="300"/>
              </a:spcBef>
              <a:spcAft>
                <a:spcPts val="0"/>
              </a:spcAft>
              <a:buNone/>
            </a:pPr>
            <a:r>
              <a:t/>
            </a:r>
            <a:endParaRPr/>
          </a:p>
          <a:p>
            <a:pPr indent="-203200" lvl="0" marL="241300" rtl="0" algn="l">
              <a:spcBef>
                <a:spcPts val="300"/>
              </a:spcBef>
              <a:spcAft>
                <a:spcPts val="0"/>
              </a:spcAft>
              <a:buSzPts val="1200"/>
              <a:buChar char="●"/>
            </a:pPr>
            <a:r>
              <a:rPr lang="en"/>
              <a:t>Patel, Y., Tanwar, S., Bhattacharya, P., Gupta, R., Alsuwian, T., Davidson, I.E. and Mazibuko, T.F., 2023. An Improved Dense CNN Architecture for Deepfake Image Detection. IEEE Access, 11, pp.22081-22095.</a:t>
            </a:r>
            <a:endParaRPr/>
          </a:p>
          <a:p>
            <a:pPr indent="0" lvl="0" marL="241300" rtl="0" algn="l">
              <a:spcBef>
                <a:spcPts val="300"/>
              </a:spcBef>
              <a:spcAft>
                <a:spcPts val="0"/>
              </a:spcAft>
              <a:buNone/>
            </a:pPr>
            <a:r>
              <a:t/>
            </a:r>
            <a:endParaRPr/>
          </a:p>
          <a:p>
            <a:pPr indent="-203200" lvl="0" marL="241300" rtl="0" algn="l">
              <a:spcBef>
                <a:spcPts val="300"/>
              </a:spcBef>
              <a:spcAft>
                <a:spcPts val="0"/>
              </a:spcAft>
              <a:buSzPts val="1200"/>
              <a:buChar char="●"/>
            </a:pPr>
            <a:r>
              <a:rPr lang="en"/>
              <a:t>Parayil, A.M., Ameen Masood, V., Muhammed Ajas, P., Tharun, R. and Usha, K., DEEPFAKE DETECTION USING XCEPTION AND LSTM.</a:t>
            </a:r>
            <a:endParaRPr/>
          </a:p>
          <a:p>
            <a:pPr indent="0" lvl="0" marL="241300" rtl="0" algn="l">
              <a:spcBef>
                <a:spcPts val="300"/>
              </a:spcBef>
              <a:spcAft>
                <a:spcPts val="0"/>
              </a:spcAft>
              <a:buNone/>
            </a:pPr>
            <a:r>
              <a:t/>
            </a:r>
            <a:endParaRPr/>
          </a:p>
          <a:p>
            <a:pPr indent="-203200" lvl="0" marL="241300" rtl="0" algn="l">
              <a:spcBef>
                <a:spcPts val="300"/>
              </a:spcBef>
              <a:spcAft>
                <a:spcPts val="0"/>
              </a:spcAft>
              <a:buSzPts val="1200"/>
              <a:buChar char="●"/>
            </a:pPr>
            <a:r>
              <a:rPr lang="en"/>
              <a:t>Raza, A., Munir, K. and Almutairi, M., 2022. A novel deep learning approach for deepfake image detection. Applied Sciences, 12(19), p.9820.</a:t>
            </a:r>
            <a:endParaRPr/>
          </a:p>
          <a:p>
            <a:pPr indent="0" lvl="0" marL="241300" rtl="0" algn="l">
              <a:spcBef>
                <a:spcPts val="300"/>
              </a:spcBef>
              <a:spcAft>
                <a:spcPts val="0"/>
              </a:spcAft>
              <a:buNone/>
            </a:pPr>
            <a:r>
              <a:t/>
            </a:r>
            <a:endParaRPr/>
          </a:p>
          <a:p>
            <a:pPr indent="-203200" lvl="0" marL="241300" rtl="0" algn="l">
              <a:spcBef>
                <a:spcPts val="300"/>
              </a:spcBef>
              <a:spcAft>
                <a:spcPts val="0"/>
              </a:spcAft>
              <a:buSzPts val="1200"/>
              <a:buChar char="●"/>
            </a:pPr>
            <a:r>
              <a:rPr lang="en"/>
              <a:t>Seow, J.W., Lim, M.K., Phan, R.C. and Liu, J.K., 2022. A comprehensive overview of Deepfake: Generation, detection, datasets, and opportunities. Neurocomputing, 513, pp.351-371.</a:t>
            </a:r>
            <a:endParaRPr/>
          </a:p>
          <a:p>
            <a:pPr indent="0" lvl="0" marL="241300" rtl="0" algn="l">
              <a:spcBef>
                <a:spcPts val="300"/>
              </a:spcBef>
              <a:spcAft>
                <a:spcPts val="0"/>
              </a:spcAft>
              <a:buNone/>
            </a:pPr>
            <a:r>
              <a:t/>
            </a:r>
            <a:endParaRPr/>
          </a:p>
          <a:p>
            <a:pPr indent="-203200" lvl="0" marL="241300" rtl="0" algn="l">
              <a:spcBef>
                <a:spcPts val="300"/>
              </a:spcBef>
              <a:spcAft>
                <a:spcPts val="0"/>
              </a:spcAft>
              <a:buSzPts val="1200"/>
              <a:buChar char="●"/>
            </a:pPr>
            <a:r>
              <a:rPr lang="en"/>
              <a:t>Taeb, M. and Chi, H., 2022. Comparison of deepfake detection techniques through deep learning. Journal of Cybersecurity and Privacy, 2(1), pp.89-106.</a:t>
            </a:r>
            <a:endParaRPr/>
          </a:p>
          <a:p>
            <a:pPr indent="0" lvl="0" marL="241300" rtl="0" algn="l">
              <a:spcBef>
                <a:spcPts val="300"/>
              </a:spcBef>
              <a:spcAft>
                <a:spcPts val="0"/>
              </a:spcAft>
              <a:buNone/>
            </a:pPr>
            <a:r>
              <a:t/>
            </a:r>
            <a:endParaRPr/>
          </a:p>
          <a:p>
            <a:pPr indent="-203200" lvl="0" marL="241300" rtl="0" algn="l">
              <a:spcBef>
                <a:spcPts val="300"/>
              </a:spcBef>
              <a:spcAft>
                <a:spcPts val="0"/>
              </a:spcAft>
              <a:buSzPts val="1200"/>
              <a:buChar char="●"/>
            </a:pPr>
            <a:r>
              <a:rPr lang="en"/>
              <a:t>Wang, X., Guo, H., Hu, S., Chang, M.C. and Lyu, S., 2022. Gan-generated faces detection: A survey and new perspectives. arXiv preprint arXiv:2202.07145.</a:t>
            </a:r>
            <a:endParaRPr/>
          </a:p>
        </p:txBody>
      </p:sp>
      <p:sp>
        <p:nvSpPr>
          <p:cNvPr id="415" name="Google Shape;415;p49"/>
          <p:cNvSpPr/>
          <p:nvPr/>
        </p:nvSpPr>
        <p:spPr>
          <a:xfrm>
            <a:off x="3524350" y="4859550"/>
            <a:ext cx="5619600" cy="28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9"/>
          <p:cNvSpPr/>
          <p:nvPr/>
        </p:nvSpPr>
        <p:spPr>
          <a:xfrm>
            <a:off x="0" y="0"/>
            <a:ext cx="3708300" cy="28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49"/>
          <p:cNvPicPr preferRelativeResize="0"/>
          <p:nvPr/>
        </p:nvPicPr>
        <p:blipFill>
          <a:blip r:embed="rId3">
            <a:alphaModFix/>
          </a:blip>
          <a:stretch>
            <a:fillRect/>
          </a:stretch>
        </p:blipFill>
        <p:spPr>
          <a:xfrm flipH="1">
            <a:off x="-77307" y="4265823"/>
            <a:ext cx="1385434" cy="541200"/>
          </a:xfrm>
          <a:prstGeom prst="rect">
            <a:avLst/>
          </a:prstGeom>
          <a:noFill/>
          <a:ln>
            <a:noFill/>
          </a:ln>
        </p:spPr>
      </p:pic>
      <p:sp>
        <p:nvSpPr>
          <p:cNvPr id="418" name="Google Shape;418;p49"/>
          <p:cNvSpPr/>
          <p:nvPr/>
        </p:nvSpPr>
        <p:spPr>
          <a:xfrm>
            <a:off x="5435700" y="4643900"/>
            <a:ext cx="3708300" cy="28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5" name="Google Shape;205;p26"/>
          <p:cNvSpPr txBox="1"/>
          <p:nvPr>
            <p:ph idx="2" type="title"/>
          </p:nvPr>
        </p:nvSpPr>
        <p:spPr>
          <a:xfrm>
            <a:off x="716602" y="1480881"/>
            <a:ext cx="642900" cy="35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06" name="Google Shape;206;p26"/>
          <p:cNvSpPr txBox="1"/>
          <p:nvPr>
            <p:ph idx="3" type="title"/>
          </p:nvPr>
        </p:nvSpPr>
        <p:spPr>
          <a:xfrm>
            <a:off x="716602" y="2732190"/>
            <a:ext cx="642900" cy="35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07" name="Google Shape;207;p26"/>
          <p:cNvSpPr txBox="1"/>
          <p:nvPr>
            <p:ph idx="4" type="title"/>
          </p:nvPr>
        </p:nvSpPr>
        <p:spPr>
          <a:xfrm>
            <a:off x="2971741" y="1480875"/>
            <a:ext cx="642900" cy="35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08" name="Google Shape;208;p26"/>
          <p:cNvSpPr txBox="1"/>
          <p:nvPr>
            <p:ph idx="5" type="title"/>
          </p:nvPr>
        </p:nvSpPr>
        <p:spPr>
          <a:xfrm>
            <a:off x="2971741" y="2732195"/>
            <a:ext cx="642900" cy="35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09" name="Google Shape;209;p26"/>
          <p:cNvSpPr txBox="1"/>
          <p:nvPr>
            <p:ph idx="6" type="title"/>
          </p:nvPr>
        </p:nvSpPr>
        <p:spPr>
          <a:xfrm>
            <a:off x="5226880" y="1480881"/>
            <a:ext cx="642900" cy="35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10" name="Google Shape;210;p26"/>
          <p:cNvSpPr txBox="1"/>
          <p:nvPr>
            <p:ph idx="7" type="title"/>
          </p:nvPr>
        </p:nvSpPr>
        <p:spPr>
          <a:xfrm>
            <a:off x="5226880" y="2732190"/>
            <a:ext cx="642900" cy="35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11" name="Google Shape;211;p26"/>
          <p:cNvSpPr txBox="1"/>
          <p:nvPr>
            <p:ph idx="1" type="subTitle"/>
          </p:nvPr>
        </p:nvSpPr>
        <p:spPr>
          <a:xfrm>
            <a:off x="716601" y="1922910"/>
            <a:ext cx="2025900" cy="31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12" name="Google Shape;212;p26"/>
          <p:cNvSpPr txBox="1"/>
          <p:nvPr>
            <p:ph idx="13" type="subTitle"/>
          </p:nvPr>
        </p:nvSpPr>
        <p:spPr>
          <a:xfrm>
            <a:off x="716600" y="3163009"/>
            <a:ext cx="2025900" cy="6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Techniques</a:t>
            </a:r>
            <a:endParaRPr/>
          </a:p>
          <a:p>
            <a:pPr indent="0" lvl="0" marL="0" rtl="0" algn="l">
              <a:spcBef>
                <a:spcPts val="0"/>
              </a:spcBef>
              <a:spcAft>
                <a:spcPts val="0"/>
              </a:spcAft>
              <a:buNone/>
            </a:pPr>
            <a:r>
              <a:t/>
            </a:r>
            <a:endParaRPr/>
          </a:p>
        </p:txBody>
      </p:sp>
      <p:sp>
        <p:nvSpPr>
          <p:cNvPr id="213" name="Google Shape;213;p26"/>
          <p:cNvSpPr txBox="1"/>
          <p:nvPr>
            <p:ph idx="14" type="subTitle"/>
          </p:nvPr>
        </p:nvSpPr>
        <p:spPr>
          <a:xfrm>
            <a:off x="2971750" y="3162989"/>
            <a:ext cx="2025900" cy="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214" name="Google Shape;214;p26"/>
          <p:cNvSpPr txBox="1"/>
          <p:nvPr>
            <p:ph idx="1" type="subTitle"/>
          </p:nvPr>
        </p:nvSpPr>
        <p:spPr>
          <a:xfrm>
            <a:off x="716601" y="1922910"/>
            <a:ext cx="2025900" cy="31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15" name="Google Shape;215;p26"/>
          <p:cNvSpPr txBox="1"/>
          <p:nvPr>
            <p:ph idx="8" type="subTitle"/>
          </p:nvPr>
        </p:nvSpPr>
        <p:spPr>
          <a:xfrm>
            <a:off x="2971735" y="1922910"/>
            <a:ext cx="2025900" cy="3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16" name="Google Shape;216;p26"/>
          <p:cNvSpPr txBox="1"/>
          <p:nvPr>
            <p:ph idx="9" type="subTitle"/>
          </p:nvPr>
        </p:nvSpPr>
        <p:spPr>
          <a:xfrm>
            <a:off x="5226875" y="1922901"/>
            <a:ext cx="2025900" cy="3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a:t>
            </a:r>
            <a:r>
              <a:rPr lang="en"/>
              <a:t> Review</a:t>
            </a:r>
            <a:endParaRPr/>
          </a:p>
        </p:txBody>
      </p:sp>
      <p:sp>
        <p:nvSpPr>
          <p:cNvPr id="217" name="Google Shape;217;p26"/>
          <p:cNvSpPr txBox="1"/>
          <p:nvPr>
            <p:ph idx="15" type="subTitle"/>
          </p:nvPr>
        </p:nvSpPr>
        <p:spPr>
          <a:xfrm>
            <a:off x="5226869" y="3162988"/>
            <a:ext cx="2025900" cy="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18" name="Google Shape;218;p26"/>
          <p:cNvSpPr txBox="1"/>
          <p:nvPr>
            <p:ph idx="7" type="title"/>
          </p:nvPr>
        </p:nvSpPr>
        <p:spPr>
          <a:xfrm>
            <a:off x="716605" y="3983515"/>
            <a:ext cx="642900" cy="35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219" name="Google Shape;219;p26"/>
          <p:cNvSpPr txBox="1"/>
          <p:nvPr>
            <p:ph idx="15" type="subTitle"/>
          </p:nvPr>
        </p:nvSpPr>
        <p:spPr>
          <a:xfrm>
            <a:off x="716594" y="4414313"/>
            <a:ext cx="2025900" cy="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7"/>
          <p:cNvPicPr preferRelativeResize="0"/>
          <p:nvPr/>
        </p:nvPicPr>
        <p:blipFill>
          <a:blip r:embed="rId3">
            <a:alphaModFix/>
          </a:blip>
          <a:stretch>
            <a:fillRect/>
          </a:stretch>
        </p:blipFill>
        <p:spPr>
          <a:xfrm>
            <a:off x="50187" y="3192100"/>
            <a:ext cx="1985725" cy="1951401"/>
          </a:xfrm>
          <a:prstGeom prst="rect">
            <a:avLst/>
          </a:prstGeom>
          <a:noFill/>
          <a:ln>
            <a:noFill/>
          </a:ln>
        </p:spPr>
      </p:pic>
      <p:sp>
        <p:nvSpPr>
          <p:cNvPr id="225" name="Google Shape;225;p27"/>
          <p:cNvSpPr txBox="1"/>
          <p:nvPr>
            <p:ph type="title"/>
          </p:nvPr>
        </p:nvSpPr>
        <p:spPr>
          <a:xfrm>
            <a:off x="4047175" y="2578950"/>
            <a:ext cx="4383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26" name="Google Shape;226;p27"/>
          <p:cNvSpPr txBox="1"/>
          <p:nvPr>
            <p:ph idx="2" type="title"/>
          </p:nvPr>
        </p:nvSpPr>
        <p:spPr>
          <a:xfrm>
            <a:off x="4047175" y="1798950"/>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7" name="Google Shape;227;p27"/>
          <p:cNvSpPr/>
          <p:nvPr/>
        </p:nvSpPr>
        <p:spPr>
          <a:xfrm>
            <a:off x="151151" y="3229475"/>
            <a:ext cx="1859400" cy="18591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27"/>
          <p:cNvPicPr preferRelativeResize="0"/>
          <p:nvPr/>
        </p:nvPicPr>
        <p:blipFill>
          <a:blip r:embed="rId4">
            <a:alphaModFix/>
          </a:blip>
          <a:stretch>
            <a:fillRect/>
          </a:stretch>
        </p:blipFill>
        <p:spPr>
          <a:xfrm>
            <a:off x="909600" y="375425"/>
            <a:ext cx="3019875" cy="3846774"/>
          </a:xfrm>
          <a:prstGeom prst="rect">
            <a:avLst/>
          </a:prstGeom>
          <a:noFill/>
          <a:ln>
            <a:noFill/>
          </a:ln>
        </p:spPr>
      </p:pic>
      <p:sp>
        <p:nvSpPr>
          <p:cNvPr id="229" name="Google Shape;229;p27"/>
          <p:cNvSpPr/>
          <p:nvPr/>
        </p:nvSpPr>
        <p:spPr>
          <a:xfrm>
            <a:off x="151151" y="3238250"/>
            <a:ext cx="1859400" cy="18591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712675" y="323450"/>
            <a:ext cx="7558200" cy="100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Deep fake?</a:t>
            </a:r>
            <a:endParaRPr/>
          </a:p>
        </p:txBody>
      </p:sp>
      <p:sp>
        <p:nvSpPr>
          <p:cNvPr id="235" name="Google Shape;235;p28"/>
          <p:cNvSpPr txBox="1"/>
          <p:nvPr>
            <p:ph idx="1" type="subTitle"/>
          </p:nvPr>
        </p:nvSpPr>
        <p:spPr>
          <a:xfrm>
            <a:off x="394500" y="1697275"/>
            <a:ext cx="8293200" cy="32064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rgbClr val="000000"/>
              </a:buClr>
              <a:buSzPts val="1600"/>
              <a:buFont typeface="Roboto"/>
              <a:buChar char="●"/>
            </a:pPr>
            <a:r>
              <a:rPr i="1" lang="en" sz="1600">
                <a:solidFill>
                  <a:srgbClr val="000000"/>
                </a:solidFill>
                <a:latin typeface="Roboto"/>
                <a:ea typeface="Roboto"/>
                <a:cs typeface="Roboto"/>
                <a:sym typeface="Roboto"/>
              </a:rPr>
              <a:t>A deep fake is a portmanteau of "deep learning" and "fake." </a:t>
            </a:r>
            <a:endParaRPr i="1" sz="1600">
              <a:solidFill>
                <a:srgbClr val="000000"/>
              </a:solidFill>
              <a:latin typeface="Roboto"/>
              <a:ea typeface="Roboto"/>
              <a:cs typeface="Roboto"/>
              <a:sym typeface="Roboto"/>
            </a:endParaRPr>
          </a:p>
          <a:p>
            <a:pPr indent="0" lvl="0" marL="457200" rtl="0" algn="just">
              <a:lnSpc>
                <a:spcPct val="115000"/>
              </a:lnSpc>
              <a:spcBef>
                <a:spcPts val="0"/>
              </a:spcBef>
              <a:spcAft>
                <a:spcPts val="0"/>
              </a:spcAft>
              <a:buNone/>
            </a:pPr>
            <a:r>
              <a:t/>
            </a:r>
            <a:endParaRPr i="1" sz="1600">
              <a:solidFill>
                <a:srgbClr val="000000"/>
              </a:solidFill>
              <a:latin typeface="Roboto"/>
              <a:ea typeface="Roboto"/>
              <a:cs typeface="Roboto"/>
              <a:sym typeface="Roboto"/>
            </a:endParaRPr>
          </a:p>
          <a:p>
            <a:pPr indent="-330200" lvl="0" marL="457200" rtl="0" algn="just">
              <a:lnSpc>
                <a:spcPct val="115000"/>
              </a:lnSpc>
              <a:spcBef>
                <a:spcPts val="0"/>
              </a:spcBef>
              <a:spcAft>
                <a:spcPts val="0"/>
              </a:spcAft>
              <a:buClr>
                <a:srgbClr val="000000"/>
              </a:buClr>
              <a:buSzPts val="1600"/>
              <a:buFont typeface="Roboto"/>
              <a:buChar char="●"/>
            </a:pPr>
            <a:r>
              <a:rPr i="1" lang="en" sz="1600">
                <a:solidFill>
                  <a:srgbClr val="000000"/>
                </a:solidFill>
                <a:latin typeface="Roboto"/>
                <a:ea typeface="Roboto"/>
                <a:cs typeface="Roboto"/>
                <a:sym typeface="Roboto"/>
              </a:rPr>
              <a:t>It refers to synthetic media, particularly images and videos, that have been created or manipulated using deep learning techniques, specifically generative models.</a:t>
            </a:r>
            <a:endParaRPr i="1" sz="1600">
              <a:solidFill>
                <a:srgbClr val="000000"/>
              </a:solidFill>
              <a:latin typeface="Roboto"/>
              <a:ea typeface="Roboto"/>
              <a:cs typeface="Roboto"/>
              <a:sym typeface="Roboto"/>
            </a:endParaRPr>
          </a:p>
          <a:p>
            <a:pPr indent="0" lvl="0" marL="457200" rtl="0" algn="just">
              <a:lnSpc>
                <a:spcPct val="115000"/>
              </a:lnSpc>
              <a:spcBef>
                <a:spcPts val="0"/>
              </a:spcBef>
              <a:spcAft>
                <a:spcPts val="0"/>
              </a:spcAft>
              <a:buNone/>
            </a:pPr>
            <a:r>
              <a:t/>
            </a:r>
            <a:endParaRPr i="1" sz="1600">
              <a:solidFill>
                <a:srgbClr val="000000"/>
              </a:solidFill>
              <a:latin typeface="Roboto"/>
              <a:ea typeface="Roboto"/>
              <a:cs typeface="Roboto"/>
              <a:sym typeface="Roboto"/>
            </a:endParaRPr>
          </a:p>
          <a:p>
            <a:pPr indent="-330200" lvl="0" marL="457200" rtl="0" algn="just">
              <a:lnSpc>
                <a:spcPct val="115000"/>
              </a:lnSpc>
              <a:spcBef>
                <a:spcPts val="0"/>
              </a:spcBef>
              <a:spcAft>
                <a:spcPts val="0"/>
              </a:spcAft>
              <a:buClr>
                <a:srgbClr val="000000"/>
              </a:buClr>
              <a:buSzPts val="1600"/>
              <a:buFont typeface="Roboto"/>
              <a:buChar char="●"/>
            </a:pPr>
            <a:r>
              <a:rPr i="1" lang="en" sz="1600">
                <a:solidFill>
                  <a:srgbClr val="000000"/>
                </a:solidFill>
                <a:latin typeface="Roboto"/>
                <a:ea typeface="Roboto"/>
                <a:cs typeface="Roboto"/>
                <a:sym typeface="Roboto"/>
              </a:rPr>
              <a:t> Deep fakes are generated with the intent to deceive or mislead by making it appear as if something that didn't happen actually did, or vice versa. </a:t>
            </a:r>
            <a:endParaRPr i="1" sz="1600">
              <a:solidFill>
                <a:srgbClr val="000000"/>
              </a:solidFill>
              <a:latin typeface="Roboto"/>
              <a:ea typeface="Roboto"/>
              <a:cs typeface="Roboto"/>
              <a:sym typeface="Roboto"/>
            </a:endParaRPr>
          </a:p>
          <a:p>
            <a:pPr indent="0" lvl="0" marL="457200" rtl="0" algn="just">
              <a:lnSpc>
                <a:spcPct val="115000"/>
              </a:lnSpc>
              <a:spcBef>
                <a:spcPts val="0"/>
              </a:spcBef>
              <a:spcAft>
                <a:spcPts val="0"/>
              </a:spcAft>
              <a:buNone/>
            </a:pPr>
            <a:r>
              <a:t/>
            </a:r>
            <a:endParaRPr i="1" sz="1600">
              <a:solidFill>
                <a:srgbClr val="000000"/>
              </a:solidFill>
              <a:latin typeface="Roboto"/>
              <a:ea typeface="Roboto"/>
              <a:cs typeface="Roboto"/>
              <a:sym typeface="Roboto"/>
            </a:endParaRPr>
          </a:p>
          <a:p>
            <a:pPr indent="-330200" lvl="0" marL="457200" rtl="0" algn="just">
              <a:lnSpc>
                <a:spcPct val="115000"/>
              </a:lnSpc>
              <a:spcBef>
                <a:spcPts val="0"/>
              </a:spcBef>
              <a:spcAft>
                <a:spcPts val="0"/>
              </a:spcAft>
              <a:buClr>
                <a:srgbClr val="000000"/>
              </a:buClr>
              <a:buSzPts val="1600"/>
              <a:buFont typeface="Roboto"/>
              <a:buChar char="●"/>
            </a:pPr>
            <a:r>
              <a:rPr i="1" lang="en" sz="1600">
                <a:solidFill>
                  <a:srgbClr val="000000"/>
                </a:solidFill>
                <a:latin typeface="Roboto"/>
                <a:ea typeface="Roboto"/>
                <a:cs typeface="Roboto"/>
                <a:sym typeface="Roboto"/>
              </a:rPr>
              <a:t>They are often associated with the manipulation of human faces, voices, or bodies, leading to hyper-realistic impersonations.</a:t>
            </a:r>
            <a:endParaRPr sz="1600">
              <a:solidFill>
                <a:srgbClr val="000000"/>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Deep Fake</a:t>
            </a:r>
            <a:endParaRPr/>
          </a:p>
        </p:txBody>
      </p:sp>
      <p:cxnSp>
        <p:nvCxnSpPr>
          <p:cNvPr id="241" name="Google Shape;241;p29"/>
          <p:cNvCxnSpPr>
            <a:stCxn id="242" idx="0"/>
            <a:endCxn id="243" idx="2"/>
          </p:cNvCxnSpPr>
          <p:nvPr/>
        </p:nvCxnSpPr>
        <p:spPr>
          <a:xfrm flipH="1" rot="5400000">
            <a:off x="4276713" y="2097125"/>
            <a:ext cx="591900" cy="1500"/>
          </a:xfrm>
          <a:prstGeom prst="bentConnector3">
            <a:avLst>
              <a:gd fmla="val 50013" name="adj1"/>
            </a:avLst>
          </a:prstGeom>
          <a:noFill/>
          <a:ln cap="flat" cmpd="sng" w="19050">
            <a:solidFill>
              <a:schemeClr val="dk1"/>
            </a:solidFill>
            <a:prstDash val="solid"/>
            <a:miter lim="8000"/>
            <a:headEnd len="sm" w="sm" type="none"/>
            <a:tailEnd len="sm" w="sm" type="none"/>
          </a:ln>
        </p:spPr>
      </p:cxnSp>
      <p:cxnSp>
        <p:nvCxnSpPr>
          <p:cNvPr id="244" name="Google Shape;244;p29"/>
          <p:cNvCxnSpPr>
            <a:stCxn id="245" idx="2"/>
            <a:endCxn id="242" idx="1"/>
          </p:cNvCxnSpPr>
          <p:nvPr/>
        </p:nvCxnSpPr>
        <p:spPr>
          <a:xfrm flipH="1" rot="-5400000">
            <a:off x="2320808" y="1367941"/>
            <a:ext cx="933000" cy="1886400"/>
          </a:xfrm>
          <a:prstGeom prst="bentConnector2">
            <a:avLst/>
          </a:prstGeom>
          <a:noFill/>
          <a:ln cap="flat" cmpd="sng" w="19050">
            <a:solidFill>
              <a:schemeClr val="dk1"/>
            </a:solidFill>
            <a:prstDash val="solid"/>
            <a:miter lim="8000"/>
            <a:headEnd len="sm" w="sm" type="none"/>
            <a:tailEnd len="sm" w="sm" type="none"/>
          </a:ln>
        </p:spPr>
      </p:cxnSp>
      <p:cxnSp>
        <p:nvCxnSpPr>
          <p:cNvPr id="246" name="Google Shape;246;p29"/>
          <p:cNvCxnSpPr>
            <a:stCxn id="247" idx="0"/>
            <a:endCxn id="242" idx="1"/>
          </p:cNvCxnSpPr>
          <p:nvPr/>
        </p:nvCxnSpPr>
        <p:spPr>
          <a:xfrm rot="-5400000">
            <a:off x="2199904" y="2421987"/>
            <a:ext cx="1174800" cy="1886400"/>
          </a:xfrm>
          <a:prstGeom prst="bentConnector2">
            <a:avLst/>
          </a:prstGeom>
          <a:noFill/>
          <a:ln cap="flat" cmpd="sng" w="19050">
            <a:solidFill>
              <a:schemeClr val="dk1"/>
            </a:solidFill>
            <a:prstDash val="solid"/>
            <a:miter lim="8000"/>
            <a:headEnd len="sm" w="sm" type="none"/>
            <a:tailEnd len="sm" w="sm" type="none"/>
          </a:ln>
        </p:spPr>
      </p:cxnSp>
      <p:cxnSp>
        <p:nvCxnSpPr>
          <p:cNvPr id="248" name="Google Shape;248;p29"/>
          <p:cNvCxnSpPr>
            <a:stCxn id="242" idx="3"/>
            <a:endCxn id="249" idx="0"/>
          </p:cNvCxnSpPr>
          <p:nvPr/>
        </p:nvCxnSpPr>
        <p:spPr>
          <a:xfrm>
            <a:off x="5416413" y="2777675"/>
            <a:ext cx="1933200" cy="1104900"/>
          </a:xfrm>
          <a:prstGeom prst="bentConnector2">
            <a:avLst/>
          </a:prstGeom>
          <a:noFill/>
          <a:ln cap="flat" cmpd="sng" w="19050">
            <a:solidFill>
              <a:schemeClr val="dk1"/>
            </a:solidFill>
            <a:prstDash val="solid"/>
            <a:miter lim="8000"/>
            <a:headEnd len="sm" w="sm" type="none"/>
            <a:tailEnd len="sm" w="sm" type="none"/>
          </a:ln>
        </p:spPr>
      </p:cxnSp>
      <p:cxnSp>
        <p:nvCxnSpPr>
          <p:cNvPr id="250" name="Google Shape;250;p29"/>
          <p:cNvCxnSpPr>
            <a:stCxn id="242" idx="3"/>
            <a:endCxn id="251" idx="2"/>
          </p:cNvCxnSpPr>
          <p:nvPr/>
        </p:nvCxnSpPr>
        <p:spPr>
          <a:xfrm flipH="1" rot="10800000">
            <a:off x="5416413" y="1844675"/>
            <a:ext cx="1933200" cy="933000"/>
          </a:xfrm>
          <a:prstGeom prst="bentConnector2">
            <a:avLst/>
          </a:prstGeom>
          <a:noFill/>
          <a:ln cap="flat" cmpd="sng" w="19050">
            <a:solidFill>
              <a:schemeClr val="dk1"/>
            </a:solidFill>
            <a:prstDash val="solid"/>
            <a:miter lim="8000"/>
            <a:headEnd len="sm" w="sm" type="none"/>
            <a:tailEnd len="sm" w="sm" type="none"/>
          </a:ln>
        </p:spPr>
      </p:cxnSp>
      <p:cxnSp>
        <p:nvCxnSpPr>
          <p:cNvPr id="252" name="Google Shape;252;p29"/>
          <p:cNvCxnSpPr>
            <a:stCxn id="253" idx="0"/>
            <a:endCxn id="242" idx="2"/>
          </p:cNvCxnSpPr>
          <p:nvPr/>
        </p:nvCxnSpPr>
        <p:spPr>
          <a:xfrm rot="-5400000">
            <a:off x="4198644" y="3535008"/>
            <a:ext cx="748200" cy="1500"/>
          </a:xfrm>
          <a:prstGeom prst="bentConnector3">
            <a:avLst>
              <a:gd fmla="val 50000" name="adj1"/>
            </a:avLst>
          </a:prstGeom>
          <a:noFill/>
          <a:ln cap="flat" cmpd="sng" w="19050">
            <a:solidFill>
              <a:schemeClr val="dk1"/>
            </a:solidFill>
            <a:prstDash val="solid"/>
            <a:miter lim="8000"/>
            <a:headEnd len="sm" w="sm" type="none"/>
            <a:tailEnd len="sm" w="sm" type="none"/>
          </a:ln>
        </p:spPr>
      </p:cxnSp>
      <p:sp>
        <p:nvSpPr>
          <p:cNvPr id="243" name="Google Shape;243;p29"/>
          <p:cNvSpPr txBox="1"/>
          <p:nvPr/>
        </p:nvSpPr>
        <p:spPr>
          <a:xfrm>
            <a:off x="3899260" y="1431125"/>
            <a:ext cx="1345500" cy="370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Medium"/>
                <a:ea typeface="Inter Medium"/>
                <a:cs typeface="Inter Medium"/>
                <a:sym typeface="Inter Medium"/>
              </a:rPr>
              <a:t>Text</a:t>
            </a:r>
            <a:endParaRPr sz="1200">
              <a:solidFill>
                <a:schemeClr val="dk1"/>
              </a:solidFill>
              <a:latin typeface="Inter Medium"/>
              <a:ea typeface="Inter Medium"/>
              <a:cs typeface="Inter Medium"/>
              <a:sym typeface="Inter Medium"/>
            </a:endParaRPr>
          </a:p>
        </p:txBody>
      </p:sp>
      <p:sp>
        <p:nvSpPr>
          <p:cNvPr id="245" name="Google Shape;245;p29"/>
          <p:cNvSpPr txBox="1"/>
          <p:nvPr/>
        </p:nvSpPr>
        <p:spPr>
          <a:xfrm>
            <a:off x="1172408" y="1473841"/>
            <a:ext cx="1343400" cy="370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Medium"/>
                <a:ea typeface="Inter Medium"/>
                <a:cs typeface="Inter Medium"/>
                <a:sym typeface="Inter Medium"/>
              </a:rPr>
              <a:t>Audio</a:t>
            </a:r>
            <a:endParaRPr sz="1200">
              <a:solidFill>
                <a:schemeClr val="dk1"/>
              </a:solidFill>
              <a:latin typeface="Inter Medium"/>
              <a:ea typeface="Inter Medium"/>
              <a:cs typeface="Inter Medium"/>
              <a:sym typeface="Inter Medium"/>
            </a:endParaRPr>
          </a:p>
        </p:txBody>
      </p:sp>
      <p:sp>
        <p:nvSpPr>
          <p:cNvPr id="251" name="Google Shape;251;p29"/>
          <p:cNvSpPr txBox="1"/>
          <p:nvPr/>
        </p:nvSpPr>
        <p:spPr>
          <a:xfrm>
            <a:off x="6677932" y="1473854"/>
            <a:ext cx="1343400" cy="370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Medium"/>
                <a:ea typeface="Inter Medium"/>
                <a:cs typeface="Inter Medium"/>
                <a:sym typeface="Inter Medium"/>
              </a:rPr>
              <a:t>Video</a:t>
            </a:r>
            <a:endParaRPr sz="1200">
              <a:solidFill>
                <a:schemeClr val="dk1"/>
              </a:solidFill>
              <a:latin typeface="Inter Medium"/>
              <a:ea typeface="Inter Medium"/>
              <a:cs typeface="Inter Medium"/>
              <a:sym typeface="Inter Medium"/>
            </a:endParaRPr>
          </a:p>
        </p:txBody>
      </p:sp>
      <p:sp>
        <p:nvSpPr>
          <p:cNvPr id="242" name="Google Shape;242;p29"/>
          <p:cNvSpPr txBox="1"/>
          <p:nvPr/>
        </p:nvSpPr>
        <p:spPr>
          <a:xfrm>
            <a:off x="3730413" y="2393825"/>
            <a:ext cx="1686000" cy="767700"/>
          </a:xfrm>
          <a:prstGeom prst="rect">
            <a:avLst/>
          </a:prstGeom>
          <a:solidFill>
            <a:srgbClr val="D9D9D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Inter"/>
                <a:ea typeface="Inter"/>
                <a:cs typeface="Inter"/>
                <a:sym typeface="Inter"/>
              </a:rPr>
              <a:t>Types of </a:t>
            </a:r>
            <a:r>
              <a:rPr b="1" lang="en" sz="1900">
                <a:solidFill>
                  <a:schemeClr val="dk1"/>
                </a:solidFill>
                <a:latin typeface="Inter"/>
                <a:ea typeface="Inter"/>
                <a:cs typeface="Inter"/>
                <a:sym typeface="Inter"/>
              </a:rPr>
              <a:t>Deep Fake</a:t>
            </a:r>
            <a:endParaRPr b="1" sz="1900">
              <a:solidFill>
                <a:schemeClr val="dk1"/>
              </a:solidFill>
              <a:latin typeface="Inter"/>
              <a:ea typeface="Inter"/>
              <a:cs typeface="Inter"/>
              <a:sym typeface="Inter"/>
            </a:endParaRPr>
          </a:p>
        </p:txBody>
      </p:sp>
      <p:sp>
        <p:nvSpPr>
          <p:cNvPr id="247" name="Google Shape;247;p29"/>
          <p:cNvSpPr txBox="1"/>
          <p:nvPr/>
        </p:nvSpPr>
        <p:spPr>
          <a:xfrm>
            <a:off x="1255804" y="3952587"/>
            <a:ext cx="1176600" cy="370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Medium"/>
                <a:ea typeface="Inter Medium"/>
                <a:cs typeface="Inter Medium"/>
                <a:sym typeface="Inter Medium"/>
              </a:rPr>
              <a:t>Social Media</a:t>
            </a:r>
            <a:endParaRPr sz="1200">
              <a:solidFill>
                <a:schemeClr val="dk1"/>
              </a:solidFill>
              <a:latin typeface="Inter Medium"/>
              <a:ea typeface="Inter Medium"/>
              <a:cs typeface="Inter Medium"/>
              <a:sym typeface="Inter Medium"/>
            </a:endParaRPr>
          </a:p>
        </p:txBody>
      </p:sp>
      <p:sp>
        <p:nvSpPr>
          <p:cNvPr id="253" name="Google Shape;253;p29"/>
          <p:cNvSpPr txBox="1"/>
          <p:nvPr/>
        </p:nvSpPr>
        <p:spPr>
          <a:xfrm>
            <a:off x="3983694" y="3909858"/>
            <a:ext cx="1176600" cy="370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Medium"/>
                <a:ea typeface="Inter Medium"/>
                <a:cs typeface="Inter Medium"/>
                <a:sym typeface="Inter Medium"/>
              </a:rPr>
              <a:t>Images</a:t>
            </a:r>
            <a:endParaRPr sz="1200">
              <a:solidFill>
                <a:schemeClr val="dk1"/>
              </a:solidFill>
              <a:latin typeface="Inter Medium"/>
              <a:ea typeface="Inter Medium"/>
              <a:cs typeface="Inter Medium"/>
              <a:sym typeface="Inter Medium"/>
            </a:endParaRPr>
          </a:p>
        </p:txBody>
      </p:sp>
      <p:sp>
        <p:nvSpPr>
          <p:cNvPr id="249" name="Google Shape;249;p29"/>
          <p:cNvSpPr txBox="1"/>
          <p:nvPr/>
        </p:nvSpPr>
        <p:spPr>
          <a:xfrm>
            <a:off x="6761319" y="3882683"/>
            <a:ext cx="1176600" cy="370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Medium"/>
                <a:ea typeface="Inter Medium"/>
                <a:cs typeface="Inter Medium"/>
                <a:sym typeface="Inter Medium"/>
              </a:rPr>
              <a:t>Real Time</a:t>
            </a:r>
            <a:endParaRPr sz="1200">
              <a:solidFill>
                <a:schemeClr val="dk1"/>
              </a:solidFill>
              <a:latin typeface="Inter Medium"/>
              <a:ea typeface="Inter Medium"/>
              <a:cs typeface="Inter Medium"/>
              <a:sym typeface="Inter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idx="4" type="subTitle"/>
          </p:nvPr>
        </p:nvSpPr>
        <p:spPr>
          <a:xfrm>
            <a:off x="5808175" y="4087575"/>
            <a:ext cx="1933200" cy="4569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uFill>
                  <a:noFill/>
                </a:uFill>
                <a:hlinkClick r:id="rId3"/>
              </a:rPr>
              <a:t>Image Reference</a:t>
            </a:r>
            <a:endParaRPr b="0" sz="1300">
              <a:latin typeface="Inter Medium"/>
              <a:ea typeface="Inter Medium"/>
              <a:cs typeface="Inter Medium"/>
              <a:sym typeface="Inter Medium"/>
            </a:endParaRPr>
          </a:p>
        </p:txBody>
      </p:sp>
      <p:sp>
        <p:nvSpPr>
          <p:cNvPr id="259" name="Google Shape;25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Deep Fake Images</a:t>
            </a:r>
            <a:endParaRPr/>
          </a:p>
        </p:txBody>
      </p:sp>
      <p:sp>
        <p:nvSpPr>
          <p:cNvPr id="260" name="Google Shape;260;p30"/>
          <p:cNvSpPr txBox="1"/>
          <p:nvPr>
            <p:ph idx="3" type="subTitle"/>
          </p:nvPr>
        </p:nvSpPr>
        <p:spPr>
          <a:xfrm>
            <a:off x="1450601" y="4087575"/>
            <a:ext cx="1873500" cy="4569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hlink"/>
                </a:solidFill>
                <a:uFill>
                  <a:noFill/>
                </a:uFill>
                <a:hlinkClick r:id="rId4"/>
              </a:rPr>
              <a:t>Image Reference</a:t>
            </a:r>
            <a:endParaRPr b="0" sz="1300">
              <a:latin typeface="Inter Medium"/>
              <a:ea typeface="Inter Medium"/>
              <a:cs typeface="Inter Medium"/>
              <a:sym typeface="Inter Medium"/>
            </a:endParaRPr>
          </a:p>
        </p:txBody>
      </p:sp>
      <p:pic>
        <p:nvPicPr>
          <p:cNvPr id="261" name="Google Shape;261;p30"/>
          <p:cNvPicPr preferRelativeResize="0"/>
          <p:nvPr/>
        </p:nvPicPr>
        <p:blipFill>
          <a:blip r:embed="rId5">
            <a:alphaModFix/>
          </a:blip>
          <a:stretch>
            <a:fillRect/>
          </a:stretch>
        </p:blipFill>
        <p:spPr>
          <a:xfrm>
            <a:off x="7608150" y="4509799"/>
            <a:ext cx="1622275" cy="633699"/>
          </a:xfrm>
          <a:prstGeom prst="rect">
            <a:avLst/>
          </a:prstGeom>
          <a:noFill/>
          <a:ln>
            <a:noFill/>
          </a:ln>
        </p:spPr>
      </p:pic>
      <p:pic>
        <p:nvPicPr>
          <p:cNvPr id="262" name="Google Shape;262;p30"/>
          <p:cNvPicPr preferRelativeResize="0"/>
          <p:nvPr/>
        </p:nvPicPr>
        <p:blipFill>
          <a:blip r:embed="rId6">
            <a:alphaModFix/>
          </a:blip>
          <a:stretch>
            <a:fillRect/>
          </a:stretch>
        </p:blipFill>
        <p:spPr>
          <a:xfrm>
            <a:off x="390050" y="1199650"/>
            <a:ext cx="3994601" cy="2744199"/>
          </a:xfrm>
          <a:prstGeom prst="rect">
            <a:avLst/>
          </a:prstGeom>
          <a:noFill/>
          <a:ln>
            <a:noFill/>
          </a:ln>
        </p:spPr>
      </p:pic>
      <p:pic>
        <p:nvPicPr>
          <p:cNvPr id="263" name="Google Shape;263;p30"/>
          <p:cNvPicPr preferRelativeResize="0"/>
          <p:nvPr/>
        </p:nvPicPr>
        <p:blipFill>
          <a:blip r:embed="rId7">
            <a:alphaModFix/>
          </a:blip>
          <a:stretch>
            <a:fillRect/>
          </a:stretch>
        </p:blipFill>
        <p:spPr>
          <a:xfrm>
            <a:off x="4622225" y="1199650"/>
            <a:ext cx="4305100" cy="2744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1"/>
          <p:cNvSpPr txBox="1"/>
          <p:nvPr>
            <p:ph type="title"/>
          </p:nvPr>
        </p:nvSpPr>
        <p:spPr>
          <a:xfrm>
            <a:off x="720000" y="530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 of Deep Fake</a:t>
            </a:r>
            <a:endParaRPr/>
          </a:p>
        </p:txBody>
      </p:sp>
      <p:sp>
        <p:nvSpPr>
          <p:cNvPr id="269" name="Google Shape;269;p31"/>
          <p:cNvSpPr txBox="1"/>
          <p:nvPr>
            <p:ph idx="1" type="subTitle"/>
          </p:nvPr>
        </p:nvSpPr>
        <p:spPr>
          <a:xfrm>
            <a:off x="725750" y="2090429"/>
            <a:ext cx="22827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Fakes</a:t>
            </a:r>
            <a:r>
              <a:rPr lang="en"/>
              <a:t> fuel confusion, spreading realistic yet false narratives in the digital space.</a:t>
            </a:r>
            <a:endParaRPr/>
          </a:p>
        </p:txBody>
      </p:sp>
      <p:sp>
        <p:nvSpPr>
          <p:cNvPr id="270" name="Google Shape;270;p31"/>
          <p:cNvSpPr txBox="1"/>
          <p:nvPr>
            <p:ph idx="2" type="subTitle"/>
          </p:nvPr>
        </p:nvSpPr>
        <p:spPr>
          <a:xfrm>
            <a:off x="3432500" y="2090429"/>
            <a:ext cx="22827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Fakes</a:t>
            </a:r>
            <a:r>
              <a:rPr lang="en"/>
              <a:t> escalate defamation, damaging reputations, and violating personal privacy boundaries</a:t>
            </a:r>
            <a:endParaRPr/>
          </a:p>
        </p:txBody>
      </p:sp>
      <p:sp>
        <p:nvSpPr>
          <p:cNvPr id="271" name="Google Shape;271;p31"/>
          <p:cNvSpPr txBox="1"/>
          <p:nvPr>
            <p:ph idx="3" type="subTitle"/>
          </p:nvPr>
        </p:nvSpPr>
        <p:spPr>
          <a:xfrm>
            <a:off x="2080050" y="3788325"/>
            <a:ext cx="22827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Fakes</a:t>
            </a:r>
            <a:r>
              <a:rPr lang="en"/>
              <a:t> pose a threat to elections by manipulating public opinion with deceptive videos.</a:t>
            </a:r>
            <a:endParaRPr/>
          </a:p>
        </p:txBody>
      </p:sp>
      <p:sp>
        <p:nvSpPr>
          <p:cNvPr id="272" name="Google Shape;272;p31"/>
          <p:cNvSpPr txBox="1"/>
          <p:nvPr>
            <p:ph idx="4" type="subTitle"/>
          </p:nvPr>
        </p:nvSpPr>
        <p:spPr>
          <a:xfrm>
            <a:off x="4784950" y="3788325"/>
            <a:ext cx="22827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Fakes</a:t>
            </a:r>
            <a:r>
              <a:rPr lang="en"/>
              <a:t> heighten security risks, allowing malicious actors to exploit realistic forgeries in cyber attacks.</a:t>
            </a:r>
            <a:endParaRPr/>
          </a:p>
        </p:txBody>
      </p:sp>
      <p:sp>
        <p:nvSpPr>
          <p:cNvPr id="273" name="Google Shape;273;p31"/>
          <p:cNvSpPr txBox="1"/>
          <p:nvPr>
            <p:ph idx="7" type="subTitle"/>
          </p:nvPr>
        </p:nvSpPr>
        <p:spPr>
          <a:xfrm>
            <a:off x="725750" y="1586900"/>
            <a:ext cx="22827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Inter"/>
                <a:ea typeface="Inter"/>
                <a:cs typeface="Inter"/>
                <a:sym typeface="Inter"/>
              </a:rPr>
              <a:t>Misinformation and Disinformation</a:t>
            </a:r>
            <a:endParaRPr b="1" sz="1200">
              <a:latin typeface="Inter"/>
              <a:ea typeface="Inter"/>
              <a:cs typeface="Inter"/>
              <a:sym typeface="Inter"/>
            </a:endParaRPr>
          </a:p>
        </p:txBody>
      </p:sp>
      <p:sp>
        <p:nvSpPr>
          <p:cNvPr id="274" name="Google Shape;274;p31"/>
          <p:cNvSpPr txBox="1"/>
          <p:nvPr>
            <p:ph idx="8" type="subTitle"/>
          </p:nvPr>
        </p:nvSpPr>
        <p:spPr>
          <a:xfrm>
            <a:off x="3439222" y="1571550"/>
            <a:ext cx="2273700" cy="45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Inter"/>
                <a:ea typeface="Inter"/>
                <a:cs typeface="Inter"/>
                <a:sym typeface="Inter"/>
              </a:rPr>
              <a:t>Defamation and Privacy Violations</a:t>
            </a:r>
            <a:endParaRPr b="1" sz="1200">
              <a:latin typeface="Inter"/>
              <a:ea typeface="Inter"/>
              <a:cs typeface="Inter"/>
              <a:sym typeface="Inter"/>
            </a:endParaRPr>
          </a:p>
        </p:txBody>
      </p:sp>
      <p:sp>
        <p:nvSpPr>
          <p:cNvPr id="275" name="Google Shape;275;p31"/>
          <p:cNvSpPr txBox="1"/>
          <p:nvPr>
            <p:ph idx="9" type="subTitle"/>
          </p:nvPr>
        </p:nvSpPr>
        <p:spPr>
          <a:xfrm>
            <a:off x="6131050" y="1571550"/>
            <a:ext cx="2282700" cy="45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Inter"/>
                <a:ea typeface="Inter"/>
                <a:cs typeface="Inter"/>
                <a:sym typeface="Inter"/>
              </a:rPr>
              <a:t>Identity Theft and Fraud </a:t>
            </a:r>
            <a:endParaRPr b="1" sz="1200">
              <a:latin typeface="Inter"/>
              <a:ea typeface="Inter"/>
              <a:cs typeface="Inter"/>
              <a:sym typeface="Inter"/>
            </a:endParaRPr>
          </a:p>
        </p:txBody>
      </p:sp>
      <p:sp>
        <p:nvSpPr>
          <p:cNvPr id="276" name="Google Shape;276;p31"/>
          <p:cNvSpPr txBox="1"/>
          <p:nvPr>
            <p:ph idx="5" type="subTitle"/>
          </p:nvPr>
        </p:nvSpPr>
        <p:spPr>
          <a:xfrm>
            <a:off x="6135550" y="2090429"/>
            <a:ext cx="22827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Fakes</a:t>
            </a:r>
            <a:r>
              <a:rPr lang="en"/>
              <a:t> amplify identity theft risks, enabling convincing impersonation and fraudulent activities.</a:t>
            </a:r>
            <a:endParaRPr/>
          </a:p>
        </p:txBody>
      </p:sp>
      <p:sp>
        <p:nvSpPr>
          <p:cNvPr id="277" name="Google Shape;277;p31"/>
          <p:cNvSpPr txBox="1"/>
          <p:nvPr>
            <p:ph idx="13" type="subTitle"/>
          </p:nvPr>
        </p:nvSpPr>
        <p:spPr>
          <a:xfrm>
            <a:off x="2080050" y="3273675"/>
            <a:ext cx="2282700" cy="45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Inter"/>
                <a:ea typeface="Inter"/>
                <a:cs typeface="Inter"/>
                <a:sym typeface="Inter"/>
              </a:rPr>
              <a:t>Election Interference</a:t>
            </a:r>
            <a:endParaRPr b="1" sz="1300">
              <a:latin typeface="Inter"/>
              <a:ea typeface="Inter"/>
              <a:cs typeface="Inter"/>
              <a:sym typeface="Inter"/>
            </a:endParaRPr>
          </a:p>
        </p:txBody>
      </p:sp>
      <p:sp>
        <p:nvSpPr>
          <p:cNvPr id="278" name="Google Shape;278;p31"/>
          <p:cNvSpPr txBox="1"/>
          <p:nvPr>
            <p:ph idx="14" type="subTitle"/>
          </p:nvPr>
        </p:nvSpPr>
        <p:spPr>
          <a:xfrm>
            <a:off x="4793558" y="3273675"/>
            <a:ext cx="2273700" cy="45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Inter"/>
                <a:ea typeface="Inter"/>
                <a:cs typeface="Inter"/>
                <a:sym typeface="Inter"/>
              </a:rPr>
              <a:t>Security Risks</a:t>
            </a:r>
            <a:endParaRPr b="1" sz="1300">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2"/>
          <p:cNvPicPr preferRelativeResize="0"/>
          <p:nvPr/>
        </p:nvPicPr>
        <p:blipFill>
          <a:blip r:embed="rId3">
            <a:alphaModFix/>
          </a:blip>
          <a:stretch>
            <a:fillRect/>
          </a:stretch>
        </p:blipFill>
        <p:spPr>
          <a:xfrm>
            <a:off x="50187" y="3192100"/>
            <a:ext cx="1985725" cy="1951401"/>
          </a:xfrm>
          <a:prstGeom prst="rect">
            <a:avLst/>
          </a:prstGeom>
          <a:noFill/>
          <a:ln>
            <a:noFill/>
          </a:ln>
        </p:spPr>
      </p:pic>
      <p:sp>
        <p:nvSpPr>
          <p:cNvPr id="284" name="Google Shape;284;p32"/>
          <p:cNvSpPr txBox="1"/>
          <p:nvPr>
            <p:ph type="title"/>
          </p:nvPr>
        </p:nvSpPr>
        <p:spPr>
          <a:xfrm>
            <a:off x="4660300" y="2587475"/>
            <a:ext cx="4383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285" name="Google Shape;285;p32"/>
          <p:cNvSpPr txBox="1"/>
          <p:nvPr>
            <p:ph idx="2" type="title"/>
          </p:nvPr>
        </p:nvSpPr>
        <p:spPr>
          <a:xfrm>
            <a:off x="4660300" y="1807475"/>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86" name="Google Shape;286;p32"/>
          <p:cNvSpPr/>
          <p:nvPr/>
        </p:nvSpPr>
        <p:spPr>
          <a:xfrm>
            <a:off x="151151" y="3229475"/>
            <a:ext cx="1859400" cy="18591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2"/>
          <p:cNvPicPr preferRelativeResize="0"/>
          <p:nvPr/>
        </p:nvPicPr>
        <p:blipFill rotWithShape="1">
          <a:blip r:embed="rId4">
            <a:alphaModFix/>
          </a:blip>
          <a:srcRect b="0" l="19885" r="19172" t="0"/>
          <a:stretch/>
        </p:blipFill>
        <p:spPr>
          <a:xfrm>
            <a:off x="818575" y="698288"/>
            <a:ext cx="3425150" cy="3746925"/>
          </a:xfrm>
          <a:prstGeom prst="rect">
            <a:avLst/>
          </a:prstGeom>
          <a:noFill/>
          <a:ln cap="flat" cmpd="sng" w="9525">
            <a:solidFill>
              <a:schemeClr val="dk1"/>
            </a:solidFill>
            <a:prstDash val="solid"/>
            <a:round/>
            <a:headEnd len="sm" w="sm" type="none"/>
            <a:tailEnd len="sm" w="sm" type="none"/>
          </a:ln>
        </p:spPr>
      </p:pic>
      <p:sp>
        <p:nvSpPr>
          <p:cNvPr id="288" name="Google Shape;288;p32"/>
          <p:cNvSpPr/>
          <p:nvPr/>
        </p:nvSpPr>
        <p:spPr>
          <a:xfrm>
            <a:off x="151151" y="3238250"/>
            <a:ext cx="1859400" cy="18591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ank Loan Pitch Deck by Slidesgo">
  <a:themeElements>
    <a:clrScheme name="Simple Light">
      <a:dk1>
        <a:srgbClr val="111010"/>
      </a:dk1>
      <a:lt1>
        <a:srgbClr val="F3F3F3"/>
      </a:lt1>
      <a:dk2>
        <a:srgbClr val="FFD966"/>
      </a:dk2>
      <a:lt2>
        <a:srgbClr val="C9B576"/>
      </a:lt2>
      <a:accent1>
        <a:srgbClr val="9E9D9D"/>
      </a:accent1>
      <a:accent2>
        <a:srgbClr val="434343"/>
      </a:accent2>
      <a:accent3>
        <a:srgbClr val="FFFFFF"/>
      </a:accent3>
      <a:accent4>
        <a:srgbClr val="FFFFFF"/>
      </a:accent4>
      <a:accent5>
        <a:srgbClr val="FFFFFF"/>
      </a:accent5>
      <a:accent6>
        <a:srgbClr val="FFFFFF"/>
      </a:accent6>
      <a:hlink>
        <a:srgbClr val="11101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